
<file path=[Content_Types].xml><?xml version="1.0" encoding="utf-8"?>
<Types xmlns="http://schemas.openxmlformats.org/package/2006/content-types">
  <Default Extension="avif" ContentType="image/avif"/>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24"/>
  </p:notesMasterIdLst>
  <p:sldIdLst>
    <p:sldId id="273" r:id="rId2"/>
    <p:sldId id="272" r:id="rId3"/>
    <p:sldId id="274" r:id="rId4"/>
    <p:sldId id="275" r:id="rId5"/>
    <p:sldId id="256" r:id="rId6"/>
    <p:sldId id="270" r:id="rId7"/>
    <p:sldId id="258" r:id="rId8"/>
    <p:sldId id="271" r:id="rId9"/>
    <p:sldId id="276" r:id="rId10"/>
    <p:sldId id="277" r:id="rId11"/>
    <p:sldId id="278" r:id="rId12"/>
    <p:sldId id="279" r:id="rId13"/>
    <p:sldId id="280" r:id="rId14"/>
    <p:sldId id="281" r:id="rId15"/>
    <p:sldId id="284" r:id="rId16"/>
    <p:sldId id="285" r:id="rId17"/>
    <p:sldId id="282" r:id="rId18"/>
    <p:sldId id="286" r:id="rId19"/>
    <p:sldId id="287" r:id="rId20"/>
    <p:sldId id="288" r:id="rId21"/>
    <p:sldId id="291" r:id="rId22"/>
    <p:sldId id="289" r:id="rId23"/>
    <p:sldId id="582" r:id="rId24"/>
    <p:sldId id="583" r:id="rId25"/>
    <p:sldId id="584" r:id="rId26"/>
    <p:sldId id="585" r:id="rId27"/>
    <p:sldId id="586" r:id="rId28"/>
    <p:sldId id="587" r:id="rId29"/>
    <p:sldId id="588" r:id="rId30"/>
    <p:sldId id="635" r:id="rId31"/>
    <p:sldId id="602" r:id="rId32"/>
    <p:sldId id="589" r:id="rId33"/>
    <p:sldId id="592" r:id="rId34"/>
    <p:sldId id="591" r:id="rId35"/>
    <p:sldId id="636" r:id="rId36"/>
    <p:sldId id="593" r:id="rId37"/>
    <p:sldId id="524" r:id="rId38"/>
    <p:sldId id="544" r:id="rId39"/>
    <p:sldId id="637" r:id="rId40"/>
    <p:sldId id="638" r:id="rId41"/>
    <p:sldId id="639" r:id="rId42"/>
    <p:sldId id="597" r:id="rId43"/>
    <p:sldId id="641" r:id="rId44"/>
    <p:sldId id="599" r:id="rId45"/>
    <p:sldId id="557" r:id="rId46"/>
    <p:sldId id="556" r:id="rId47"/>
    <p:sldId id="598" r:id="rId48"/>
    <p:sldId id="530" r:id="rId49"/>
    <p:sldId id="620" r:id="rId50"/>
    <p:sldId id="622" r:id="rId51"/>
    <p:sldId id="623" r:id="rId52"/>
    <p:sldId id="624" r:id="rId53"/>
    <p:sldId id="625" r:id="rId54"/>
    <p:sldId id="618" r:id="rId55"/>
    <p:sldId id="640" r:id="rId56"/>
    <p:sldId id="533" r:id="rId57"/>
    <p:sldId id="558" r:id="rId58"/>
    <p:sldId id="534" r:id="rId59"/>
    <p:sldId id="541" r:id="rId60"/>
    <p:sldId id="559" r:id="rId61"/>
    <p:sldId id="542" r:id="rId62"/>
    <p:sldId id="642" r:id="rId63"/>
    <p:sldId id="643" r:id="rId64"/>
    <p:sldId id="644" r:id="rId65"/>
    <p:sldId id="645" r:id="rId66"/>
    <p:sldId id="646" r:id="rId67"/>
    <p:sldId id="647" r:id="rId68"/>
    <p:sldId id="649" r:id="rId69"/>
    <p:sldId id="590" r:id="rId70"/>
    <p:sldId id="651" r:id="rId71"/>
    <p:sldId id="652" r:id="rId72"/>
    <p:sldId id="653" r:id="rId73"/>
    <p:sldId id="654" r:id="rId74"/>
    <p:sldId id="655" r:id="rId75"/>
    <p:sldId id="656" r:id="rId76"/>
    <p:sldId id="657" r:id="rId77"/>
    <p:sldId id="658" r:id="rId78"/>
    <p:sldId id="659" r:id="rId79"/>
    <p:sldId id="660" r:id="rId80"/>
    <p:sldId id="661" r:id="rId81"/>
    <p:sldId id="688" r:id="rId82"/>
    <p:sldId id="675" r:id="rId83"/>
    <p:sldId id="668" r:id="rId84"/>
    <p:sldId id="676" r:id="rId85"/>
    <p:sldId id="677" r:id="rId86"/>
    <p:sldId id="678" r:id="rId87"/>
    <p:sldId id="679" r:id="rId88"/>
    <p:sldId id="680" r:id="rId89"/>
    <p:sldId id="681" r:id="rId90"/>
    <p:sldId id="682" r:id="rId91"/>
    <p:sldId id="686" r:id="rId92"/>
    <p:sldId id="685" r:id="rId93"/>
    <p:sldId id="683" r:id="rId94"/>
    <p:sldId id="662" r:id="rId95"/>
    <p:sldId id="663" r:id="rId96"/>
    <p:sldId id="665" r:id="rId97"/>
    <p:sldId id="666" r:id="rId98"/>
    <p:sldId id="672" r:id="rId99"/>
    <p:sldId id="673" r:id="rId100"/>
    <p:sldId id="674" r:id="rId101"/>
    <p:sldId id="687" r:id="rId102"/>
    <p:sldId id="667" r:id="rId103"/>
    <p:sldId id="684" r:id="rId104"/>
    <p:sldId id="671" r:id="rId105"/>
    <p:sldId id="689" r:id="rId106"/>
    <p:sldId id="690" r:id="rId107"/>
    <p:sldId id="691" r:id="rId108"/>
    <p:sldId id="692" r:id="rId109"/>
    <p:sldId id="693" r:id="rId110"/>
    <p:sldId id="694" r:id="rId111"/>
    <p:sldId id="695" r:id="rId112"/>
    <p:sldId id="478" r:id="rId113"/>
    <p:sldId id="477" r:id="rId114"/>
    <p:sldId id="485" r:id="rId115"/>
    <p:sldId id="511" r:id="rId116"/>
    <p:sldId id="497" r:id="rId117"/>
    <p:sldId id="479" r:id="rId118"/>
    <p:sldId id="480" r:id="rId119"/>
    <p:sldId id="512" r:id="rId120"/>
    <p:sldId id="517" r:id="rId121"/>
    <p:sldId id="518" r:id="rId122"/>
    <p:sldId id="519" r:id="rId1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wavardhanreddy karna" userId="5a390ab63fad983c" providerId="LiveId" clId="{3FF7E7C2-0E00-4C2A-8B10-626CACA58B5D}"/>
    <pc:docChg chg="custSel addSld modSld sldOrd">
      <pc:chgData name="viswavardhanreddy karna" userId="5a390ab63fad983c" providerId="LiveId" clId="{3FF7E7C2-0E00-4C2A-8B10-626CACA58B5D}" dt="2024-05-26T06:07:18.574" v="273" actId="20577"/>
      <pc:docMkLst>
        <pc:docMk/>
      </pc:docMkLst>
      <pc:sldChg chg="delSp modSp add mod">
        <pc:chgData name="viswavardhanreddy karna" userId="5a390ab63fad983c" providerId="LiveId" clId="{3FF7E7C2-0E00-4C2A-8B10-626CACA58B5D}" dt="2024-05-26T05:56:40.704" v="222" actId="1076"/>
        <pc:sldMkLst>
          <pc:docMk/>
          <pc:sldMk cId="3845299588" sldId="477"/>
        </pc:sldMkLst>
        <pc:spChg chg="del">
          <ac:chgData name="viswavardhanreddy karna" userId="5a390ab63fad983c" providerId="LiveId" clId="{3FF7E7C2-0E00-4C2A-8B10-626CACA58B5D}" dt="2024-05-26T05:56:27.614" v="218" actId="478"/>
          <ac:spMkLst>
            <pc:docMk/>
            <pc:sldMk cId="3845299588" sldId="477"/>
            <ac:spMk id="2" creationId="{00000000-0000-0000-0000-000000000000}"/>
          </ac:spMkLst>
        </pc:spChg>
        <pc:spChg chg="del">
          <ac:chgData name="viswavardhanreddy karna" userId="5a390ab63fad983c" providerId="LiveId" clId="{3FF7E7C2-0E00-4C2A-8B10-626CACA58B5D}" dt="2024-05-26T05:56:33.127" v="219" actId="478"/>
          <ac:spMkLst>
            <pc:docMk/>
            <pc:sldMk cId="3845299588" sldId="477"/>
            <ac:spMk id="161" creationId="{00000000-0000-0000-0000-000000000000}"/>
          </ac:spMkLst>
        </pc:spChg>
        <pc:picChg chg="mod">
          <ac:chgData name="viswavardhanreddy karna" userId="5a390ab63fad983c" providerId="LiveId" clId="{3FF7E7C2-0E00-4C2A-8B10-626CACA58B5D}" dt="2024-05-26T05:56:40.704" v="222" actId="1076"/>
          <ac:picMkLst>
            <pc:docMk/>
            <pc:sldMk cId="3845299588" sldId="477"/>
            <ac:picMk id="4" creationId="{00000000-0000-0000-0000-000000000000}"/>
          </ac:picMkLst>
        </pc:picChg>
        <pc:picChg chg="mod">
          <ac:chgData name="viswavardhanreddy karna" userId="5a390ab63fad983c" providerId="LiveId" clId="{3FF7E7C2-0E00-4C2A-8B10-626CACA58B5D}" dt="2024-05-26T05:56:38.823" v="221" actId="1076"/>
          <ac:picMkLst>
            <pc:docMk/>
            <pc:sldMk cId="3845299588" sldId="477"/>
            <ac:picMk id="5" creationId="{00000000-0000-0000-0000-000000000000}"/>
          </ac:picMkLst>
        </pc:picChg>
      </pc:sldChg>
      <pc:sldChg chg="modSp add mod">
        <pc:chgData name="viswavardhanreddy karna" userId="5a390ab63fad983c" providerId="LiveId" clId="{3FF7E7C2-0E00-4C2A-8B10-626CACA58B5D}" dt="2024-05-26T05:56:19.674" v="217" actId="255"/>
        <pc:sldMkLst>
          <pc:docMk/>
          <pc:sldMk cId="1501614263" sldId="478"/>
        </pc:sldMkLst>
        <pc:spChg chg="mod">
          <ac:chgData name="viswavardhanreddy karna" userId="5a390ab63fad983c" providerId="LiveId" clId="{3FF7E7C2-0E00-4C2A-8B10-626CACA58B5D}" dt="2024-05-26T05:56:11.185" v="215" actId="27636"/>
          <ac:spMkLst>
            <pc:docMk/>
            <pc:sldMk cId="1501614263" sldId="478"/>
            <ac:spMk id="2" creationId="{00000000-0000-0000-0000-000000000000}"/>
          </ac:spMkLst>
        </pc:spChg>
        <pc:spChg chg="mod">
          <ac:chgData name="viswavardhanreddy karna" userId="5a390ab63fad983c" providerId="LiveId" clId="{3FF7E7C2-0E00-4C2A-8B10-626CACA58B5D}" dt="2024-05-26T05:56:15.736" v="216" actId="1076"/>
          <ac:spMkLst>
            <pc:docMk/>
            <pc:sldMk cId="1501614263" sldId="478"/>
            <ac:spMk id="3" creationId="{00000000-0000-0000-0000-000000000000}"/>
          </ac:spMkLst>
        </pc:spChg>
        <pc:spChg chg="mod">
          <ac:chgData name="viswavardhanreddy karna" userId="5a390ab63fad983c" providerId="LiveId" clId="{3FF7E7C2-0E00-4C2A-8B10-626CACA58B5D}" dt="2024-05-26T05:56:11.117" v="214"/>
          <ac:spMkLst>
            <pc:docMk/>
            <pc:sldMk cId="1501614263" sldId="478"/>
            <ac:spMk id="4" creationId="{00000000-0000-0000-0000-000000000000}"/>
          </ac:spMkLst>
        </pc:spChg>
        <pc:spChg chg="mod">
          <ac:chgData name="viswavardhanreddy karna" userId="5a390ab63fad983c" providerId="LiveId" clId="{3FF7E7C2-0E00-4C2A-8B10-626CACA58B5D}" dt="2024-05-26T05:56:19.674" v="217" actId="255"/>
          <ac:spMkLst>
            <pc:docMk/>
            <pc:sldMk cId="1501614263" sldId="478"/>
            <ac:spMk id="7" creationId="{00000000-0000-0000-0000-000000000000}"/>
          </ac:spMkLst>
        </pc:spChg>
      </pc:sldChg>
      <pc:sldChg chg="modSp add mod">
        <pc:chgData name="viswavardhanreddy karna" userId="5a390ab63fad983c" providerId="LiveId" clId="{3FF7E7C2-0E00-4C2A-8B10-626CACA58B5D}" dt="2024-05-26T05:58:47.065" v="242" actId="1076"/>
        <pc:sldMkLst>
          <pc:docMk/>
          <pc:sldMk cId="1327987108" sldId="479"/>
        </pc:sldMkLst>
        <pc:spChg chg="mod">
          <ac:chgData name="viswavardhanreddy karna" userId="5a390ab63fad983c" providerId="LiveId" clId="{3FF7E7C2-0E00-4C2A-8B10-626CACA58B5D}" dt="2024-05-26T05:57:36.172" v="223"/>
          <ac:spMkLst>
            <pc:docMk/>
            <pc:sldMk cId="1327987108" sldId="479"/>
            <ac:spMk id="4" creationId="{00000000-0000-0000-0000-000000000000}"/>
          </ac:spMkLst>
        </pc:spChg>
        <pc:picChg chg="mod">
          <ac:chgData name="viswavardhanreddy karna" userId="5a390ab63fad983c" providerId="LiveId" clId="{3FF7E7C2-0E00-4C2A-8B10-626CACA58B5D}" dt="2024-05-26T05:58:47.065" v="242" actId="1076"/>
          <ac:picMkLst>
            <pc:docMk/>
            <pc:sldMk cId="1327987108" sldId="479"/>
            <ac:picMk id="6" creationId="{00000000-0000-0000-0000-000000000000}"/>
          </ac:picMkLst>
        </pc:picChg>
      </pc:sldChg>
      <pc:sldChg chg="modSp add mod">
        <pc:chgData name="viswavardhanreddy karna" userId="5a390ab63fad983c" providerId="LiveId" clId="{3FF7E7C2-0E00-4C2A-8B10-626CACA58B5D}" dt="2024-05-26T05:58:56.114" v="243" actId="1076"/>
        <pc:sldMkLst>
          <pc:docMk/>
          <pc:sldMk cId="1033977246" sldId="480"/>
        </pc:sldMkLst>
        <pc:spChg chg="mod">
          <ac:chgData name="viswavardhanreddy karna" userId="5a390ab63fad983c" providerId="LiveId" clId="{3FF7E7C2-0E00-4C2A-8B10-626CACA58B5D}" dt="2024-05-26T05:57:36.172" v="223"/>
          <ac:spMkLst>
            <pc:docMk/>
            <pc:sldMk cId="1033977246" sldId="480"/>
            <ac:spMk id="4" creationId="{00000000-0000-0000-0000-000000000000}"/>
          </ac:spMkLst>
        </pc:spChg>
        <pc:picChg chg="mod">
          <ac:chgData name="viswavardhanreddy karna" userId="5a390ab63fad983c" providerId="LiveId" clId="{3FF7E7C2-0E00-4C2A-8B10-626CACA58B5D}" dt="2024-05-26T05:58:56.114" v="243" actId="1076"/>
          <ac:picMkLst>
            <pc:docMk/>
            <pc:sldMk cId="1033977246" sldId="480"/>
            <ac:picMk id="6" creationId="{00000000-0000-0000-0000-000000000000}"/>
          </ac:picMkLst>
        </pc:picChg>
      </pc:sldChg>
      <pc:sldChg chg="modSp add">
        <pc:chgData name="viswavardhanreddy karna" userId="5a390ab63fad983c" providerId="LiveId" clId="{3FF7E7C2-0E00-4C2A-8B10-626CACA58B5D}" dt="2024-05-26T05:56:11.117" v="214"/>
        <pc:sldMkLst>
          <pc:docMk/>
          <pc:sldMk cId="71553795" sldId="485"/>
        </pc:sldMkLst>
        <pc:spChg chg="mod">
          <ac:chgData name="viswavardhanreddy karna" userId="5a390ab63fad983c" providerId="LiveId" clId="{3FF7E7C2-0E00-4C2A-8B10-626CACA58B5D}" dt="2024-05-26T05:56:11.117" v="214"/>
          <ac:spMkLst>
            <pc:docMk/>
            <pc:sldMk cId="71553795" sldId="485"/>
            <ac:spMk id="4" creationId="{00000000-0000-0000-0000-000000000000}"/>
          </ac:spMkLst>
        </pc:spChg>
      </pc:sldChg>
      <pc:sldChg chg="modSp add mod">
        <pc:chgData name="viswavardhanreddy karna" userId="5a390ab63fad983c" providerId="LiveId" clId="{3FF7E7C2-0E00-4C2A-8B10-626CACA58B5D}" dt="2024-05-26T05:58:32.215" v="239" actId="14100"/>
        <pc:sldMkLst>
          <pc:docMk/>
          <pc:sldMk cId="3667820285" sldId="497"/>
        </pc:sldMkLst>
        <pc:spChg chg="mod">
          <ac:chgData name="viswavardhanreddy karna" userId="5a390ab63fad983c" providerId="LiveId" clId="{3FF7E7C2-0E00-4C2A-8B10-626CACA58B5D}" dt="2024-05-26T05:57:36.233" v="224" actId="27636"/>
          <ac:spMkLst>
            <pc:docMk/>
            <pc:sldMk cId="3667820285" sldId="497"/>
            <ac:spMk id="2" creationId="{00000000-0000-0000-0000-000000000000}"/>
          </ac:spMkLst>
        </pc:spChg>
        <pc:spChg chg="mod">
          <ac:chgData name="viswavardhanreddy karna" userId="5a390ab63fad983c" providerId="LiveId" clId="{3FF7E7C2-0E00-4C2A-8B10-626CACA58B5D}" dt="2024-05-26T05:58:20.544" v="236" actId="207"/>
          <ac:spMkLst>
            <pc:docMk/>
            <pc:sldMk cId="3667820285" sldId="497"/>
            <ac:spMk id="3" creationId="{00000000-0000-0000-0000-000000000000}"/>
          </ac:spMkLst>
        </pc:spChg>
        <pc:spChg chg="mod">
          <ac:chgData name="viswavardhanreddy karna" userId="5a390ab63fad983c" providerId="LiveId" clId="{3FF7E7C2-0E00-4C2A-8B10-626CACA58B5D}" dt="2024-05-26T05:57:36.172" v="223"/>
          <ac:spMkLst>
            <pc:docMk/>
            <pc:sldMk cId="3667820285" sldId="497"/>
            <ac:spMk id="4" creationId="{00000000-0000-0000-0000-000000000000}"/>
          </ac:spMkLst>
        </pc:spChg>
        <pc:spChg chg="mod">
          <ac:chgData name="viswavardhanreddy karna" userId="5a390ab63fad983c" providerId="LiveId" clId="{3FF7E7C2-0E00-4C2A-8B10-626CACA58B5D}" dt="2024-05-26T05:58:25.425" v="237" actId="207"/>
          <ac:spMkLst>
            <pc:docMk/>
            <pc:sldMk cId="3667820285" sldId="497"/>
            <ac:spMk id="8" creationId="{00000000-0000-0000-0000-000000000000}"/>
          </ac:spMkLst>
        </pc:spChg>
        <pc:picChg chg="mod">
          <ac:chgData name="viswavardhanreddy karna" userId="5a390ab63fad983c" providerId="LiveId" clId="{3FF7E7C2-0E00-4C2A-8B10-626CACA58B5D}" dt="2024-05-26T05:58:32.215" v="239" actId="14100"/>
          <ac:picMkLst>
            <pc:docMk/>
            <pc:sldMk cId="3667820285" sldId="497"/>
            <ac:picMk id="6" creationId="{00000000-0000-0000-0000-000000000000}"/>
          </ac:picMkLst>
        </pc:picChg>
      </pc:sldChg>
      <pc:sldChg chg="modSp add mod">
        <pc:chgData name="viswavardhanreddy karna" userId="5a390ab63fad983c" providerId="LiveId" clId="{3FF7E7C2-0E00-4C2A-8B10-626CACA58B5D}" dt="2024-05-26T05:57:39.981" v="225" actId="1076"/>
        <pc:sldMkLst>
          <pc:docMk/>
          <pc:sldMk cId="1728305994" sldId="511"/>
        </pc:sldMkLst>
        <pc:spChg chg="mod">
          <ac:chgData name="viswavardhanreddy karna" userId="5a390ab63fad983c" providerId="LiveId" clId="{3FF7E7C2-0E00-4C2A-8B10-626CACA58B5D}" dt="2024-05-26T05:57:36.172" v="223"/>
          <ac:spMkLst>
            <pc:docMk/>
            <pc:sldMk cId="1728305994" sldId="511"/>
            <ac:spMk id="4" creationId="{00000000-0000-0000-0000-000000000000}"/>
          </ac:spMkLst>
        </pc:spChg>
        <pc:picChg chg="mod">
          <ac:chgData name="viswavardhanreddy karna" userId="5a390ab63fad983c" providerId="LiveId" clId="{3FF7E7C2-0E00-4C2A-8B10-626CACA58B5D}" dt="2024-05-26T05:57:39.981" v="225" actId="1076"/>
          <ac:picMkLst>
            <pc:docMk/>
            <pc:sldMk cId="1728305994" sldId="511"/>
            <ac:picMk id="6" creationId="{00000000-0000-0000-0000-000000000000}"/>
          </ac:picMkLst>
        </pc:picChg>
      </pc:sldChg>
      <pc:sldChg chg="modSp add mod">
        <pc:chgData name="viswavardhanreddy karna" userId="5a390ab63fad983c" providerId="LiveId" clId="{3FF7E7C2-0E00-4C2A-8B10-626CACA58B5D}" dt="2024-05-26T05:59:32.428" v="254" actId="1076"/>
        <pc:sldMkLst>
          <pc:docMk/>
          <pc:sldMk cId="2292158652" sldId="512"/>
        </pc:sldMkLst>
        <pc:spChg chg="mod">
          <ac:chgData name="viswavardhanreddy karna" userId="5a390ab63fad983c" providerId="LiveId" clId="{3FF7E7C2-0E00-4C2A-8B10-626CACA58B5D}" dt="2024-05-26T05:57:36.172" v="223"/>
          <ac:spMkLst>
            <pc:docMk/>
            <pc:sldMk cId="2292158652" sldId="512"/>
            <ac:spMk id="4" creationId="{00000000-0000-0000-0000-000000000000}"/>
          </ac:spMkLst>
        </pc:spChg>
        <pc:spChg chg="mod">
          <ac:chgData name="viswavardhanreddy karna" userId="5a390ab63fad983c" providerId="LiveId" clId="{3FF7E7C2-0E00-4C2A-8B10-626CACA58B5D}" dt="2024-05-26T05:59:28.768" v="252" actId="14100"/>
          <ac:spMkLst>
            <pc:docMk/>
            <pc:sldMk cId="2292158652" sldId="512"/>
            <ac:spMk id="7" creationId="{00000000-0000-0000-0000-000000000000}"/>
          </ac:spMkLst>
        </pc:spChg>
        <pc:picChg chg="mod">
          <ac:chgData name="viswavardhanreddy karna" userId="5a390ab63fad983c" providerId="LiveId" clId="{3FF7E7C2-0E00-4C2A-8B10-626CACA58B5D}" dt="2024-05-26T05:59:32.428" v="254" actId="1076"/>
          <ac:picMkLst>
            <pc:docMk/>
            <pc:sldMk cId="2292158652" sldId="512"/>
            <ac:picMk id="6" creationId="{00000000-0000-0000-0000-000000000000}"/>
          </ac:picMkLst>
        </pc:picChg>
      </pc:sldChg>
      <pc:sldChg chg="modSp add mod">
        <pc:chgData name="viswavardhanreddy karna" userId="5a390ab63fad983c" providerId="LiveId" clId="{3FF7E7C2-0E00-4C2A-8B10-626CACA58B5D}" dt="2024-05-26T06:07:18.574" v="273" actId="20577"/>
        <pc:sldMkLst>
          <pc:docMk/>
          <pc:sldMk cId="1179337860" sldId="517"/>
        </pc:sldMkLst>
        <pc:spChg chg="mod">
          <ac:chgData name="viswavardhanreddy karna" userId="5a390ab63fad983c" providerId="LiveId" clId="{3FF7E7C2-0E00-4C2A-8B10-626CACA58B5D}" dt="2024-05-26T06:07:18.574" v="273" actId="20577"/>
          <ac:spMkLst>
            <pc:docMk/>
            <pc:sldMk cId="1179337860" sldId="517"/>
            <ac:spMk id="2" creationId="{00000000-0000-0000-0000-000000000000}"/>
          </ac:spMkLst>
        </pc:spChg>
        <pc:spChg chg="mod">
          <ac:chgData name="viswavardhanreddy karna" userId="5a390ab63fad983c" providerId="LiveId" clId="{3FF7E7C2-0E00-4C2A-8B10-626CACA58B5D}" dt="2024-05-26T06:07:11.352" v="255"/>
          <ac:spMkLst>
            <pc:docMk/>
            <pc:sldMk cId="1179337860" sldId="517"/>
            <ac:spMk id="4" creationId="{00000000-0000-0000-0000-000000000000}"/>
          </ac:spMkLst>
        </pc:spChg>
      </pc:sldChg>
      <pc:sldChg chg="modSp add">
        <pc:chgData name="viswavardhanreddy karna" userId="5a390ab63fad983c" providerId="LiveId" clId="{3FF7E7C2-0E00-4C2A-8B10-626CACA58B5D}" dt="2024-05-26T06:07:11.352" v="255"/>
        <pc:sldMkLst>
          <pc:docMk/>
          <pc:sldMk cId="1658958226" sldId="518"/>
        </pc:sldMkLst>
        <pc:spChg chg="mod">
          <ac:chgData name="viswavardhanreddy karna" userId="5a390ab63fad983c" providerId="LiveId" clId="{3FF7E7C2-0E00-4C2A-8B10-626CACA58B5D}" dt="2024-05-26T06:07:11.352" v="255"/>
          <ac:spMkLst>
            <pc:docMk/>
            <pc:sldMk cId="1658958226" sldId="518"/>
            <ac:spMk id="4" creationId="{00000000-0000-0000-0000-000000000000}"/>
          </ac:spMkLst>
        </pc:spChg>
      </pc:sldChg>
      <pc:sldChg chg="modSp add">
        <pc:chgData name="viswavardhanreddy karna" userId="5a390ab63fad983c" providerId="LiveId" clId="{3FF7E7C2-0E00-4C2A-8B10-626CACA58B5D}" dt="2024-05-26T06:07:11.352" v="255"/>
        <pc:sldMkLst>
          <pc:docMk/>
          <pc:sldMk cId="3674306715" sldId="519"/>
        </pc:sldMkLst>
        <pc:spChg chg="mod">
          <ac:chgData name="viswavardhanreddy karna" userId="5a390ab63fad983c" providerId="LiveId" clId="{3FF7E7C2-0E00-4C2A-8B10-626CACA58B5D}" dt="2024-05-26T06:07:11.352" v="255"/>
          <ac:spMkLst>
            <pc:docMk/>
            <pc:sldMk cId="3674306715" sldId="519"/>
            <ac:spMk id="4" creationId="{00000000-0000-0000-0000-000000000000}"/>
          </ac:spMkLst>
        </pc:spChg>
      </pc:sldChg>
      <pc:sldChg chg="addSp modSp add mod">
        <pc:chgData name="viswavardhanreddy karna" userId="5a390ab63fad983c" providerId="LiveId" clId="{3FF7E7C2-0E00-4C2A-8B10-626CACA58B5D}" dt="2024-05-26T05:46:50.145" v="116" actId="5793"/>
        <pc:sldMkLst>
          <pc:docMk/>
          <pc:sldMk cId="2373899374" sldId="689"/>
        </pc:sldMkLst>
        <pc:spChg chg="mod">
          <ac:chgData name="viswavardhanreddy karna" userId="5a390ab63fad983c" providerId="LiveId" clId="{3FF7E7C2-0E00-4C2A-8B10-626CACA58B5D}" dt="2024-05-26T05:46:50.145" v="116" actId="5793"/>
          <ac:spMkLst>
            <pc:docMk/>
            <pc:sldMk cId="2373899374" sldId="689"/>
            <ac:spMk id="3" creationId="{00000000-0000-0000-0000-000000000000}"/>
          </ac:spMkLst>
        </pc:spChg>
        <pc:spChg chg="add mod">
          <ac:chgData name="viswavardhanreddy karna" userId="5a390ab63fad983c" providerId="LiveId" clId="{3FF7E7C2-0E00-4C2A-8B10-626CACA58B5D}" dt="2024-05-26T05:45:33.747" v="89" actId="20577"/>
          <ac:spMkLst>
            <pc:docMk/>
            <pc:sldMk cId="2373899374" sldId="689"/>
            <ac:spMk id="6" creationId="{385A65F2-F1C9-C0C6-D656-8C953447A5BC}"/>
          </ac:spMkLst>
        </pc:spChg>
        <pc:picChg chg="add mod">
          <ac:chgData name="viswavardhanreddy karna" userId="5a390ab63fad983c" providerId="LiveId" clId="{3FF7E7C2-0E00-4C2A-8B10-626CACA58B5D}" dt="2024-05-26T05:46:04.313" v="93" actId="1076"/>
          <ac:picMkLst>
            <pc:docMk/>
            <pc:sldMk cId="2373899374" sldId="689"/>
            <ac:picMk id="7" creationId="{2DB7C8CF-2649-DCA9-3F09-93BB7A481A18}"/>
          </ac:picMkLst>
        </pc:picChg>
      </pc:sldChg>
      <pc:sldChg chg="addSp delSp modSp add mod ord">
        <pc:chgData name="viswavardhanreddy karna" userId="5a390ab63fad983c" providerId="LiveId" clId="{3FF7E7C2-0E00-4C2A-8B10-626CACA58B5D}" dt="2024-05-26T05:48:24.431" v="144" actId="1076"/>
        <pc:sldMkLst>
          <pc:docMk/>
          <pc:sldMk cId="3500545761" sldId="690"/>
        </pc:sldMkLst>
        <pc:spChg chg="mod">
          <ac:chgData name="viswavardhanreddy karna" userId="5a390ab63fad983c" providerId="LiveId" clId="{3FF7E7C2-0E00-4C2A-8B10-626CACA58B5D}" dt="2024-05-26T05:46:42.426" v="108" actId="20577"/>
          <ac:spMkLst>
            <pc:docMk/>
            <pc:sldMk cId="3500545761" sldId="690"/>
            <ac:spMk id="3" creationId="{00000000-0000-0000-0000-000000000000}"/>
          </ac:spMkLst>
        </pc:spChg>
        <pc:spChg chg="del mod">
          <ac:chgData name="viswavardhanreddy karna" userId="5a390ab63fad983c" providerId="LiveId" clId="{3FF7E7C2-0E00-4C2A-8B10-626CACA58B5D}" dt="2024-05-26T05:46:13.189" v="96" actId="478"/>
          <ac:spMkLst>
            <pc:docMk/>
            <pc:sldMk cId="3500545761" sldId="690"/>
            <ac:spMk id="6" creationId="{385A65F2-F1C9-C0C6-D656-8C953447A5BC}"/>
          </ac:spMkLst>
        </pc:spChg>
        <pc:picChg chg="add mod">
          <ac:chgData name="viswavardhanreddy karna" userId="5a390ab63fad983c" providerId="LiveId" clId="{3FF7E7C2-0E00-4C2A-8B10-626CACA58B5D}" dt="2024-05-26T05:48:24.431" v="144" actId="1076"/>
          <ac:picMkLst>
            <pc:docMk/>
            <pc:sldMk cId="3500545761" sldId="690"/>
            <ac:picMk id="2" creationId="{E89B41A9-7E4B-9CC2-46F7-F3E71862AC6F}"/>
          </ac:picMkLst>
        </pc:picChg>
        <pc:picChg chg="del">
          <ac:chgData name="viswavardhanreddy karna" userId="5a390ab63fad983c" providerId="LiveId" clId="{3FF7E7C2-0E00-4C2A-8B10-626CACA58B5D}" dt="2024-05-26T05:46:14.441" v="97" actId="478"/>
          <ac:picMkLst>
            <pc:docMk/>
            <pc:sldMk cId="3500545761" sldId="690"/>
            <ac:picMk id="7" creationId="{2DB7C8CF-2649-DCA9-3F09-93BB7A481A18}"/>
          </ac:picMkLst>
        </pc:picChg>
      </pc:sldChg>
      <pc:sldChg chg="addSp delSp modSp add mod">
        <pc:chgData name="viswavardhanreddy karna" userId="5a390ab63fad983c" providerId="LiveId" clId="{3FF7E7C2-0E00-4C2A-8B10-626CACA58B5D}" dt="2024-05-26T05:48:10.646" v="140" actId="1076"/>
        <pc:sldMkLst>
          <pc:docMk/>
          <pc:sldMk cId="760899884" sldId="691"/>
        </pc:sldMkLst>
        <pc:spChg chg="mod">
          <ac:chgData name="viswavardhanreddy karna" userId="5a390ab63fad983c" providerId="LiveId" clId="{3FF7E7C2-0E00-4C2A-8B10-626CACA58B5D}" dt="2024-05-26T05:47:04.523" v="129" actId="20577"/>
          <ac:spMkLst>
            <pc:docMk/>
            <pc:sldMk cId="760899884" sldId="691"/>
            <ac:spMk id="3" creationId="{00000000-0000-0000-0000-000000000000}"/>
          </ac:spMkLst>
        </pc:spChg>
        <pc:spChg chg="mod">
          <ac:chgData name="viswavardhanreddy karna" userId="5a390ab63fad983c" providerId="LiveId" clId="{3FF7E7C2-0E00-4C2A-8B10-626CACA58B5D}" dt="2024-05-26T05:47:53.260" v="136" actId="6549"/>
          <ac:spMkLst>
            <pc:docMk/>
            <pc:sldMk cId="760899884" sldId="691"/>
            <ac:spMk id="6" creationId="{385A65F2-F1C9-C0C6-D656-8C953447A5BC}"/>
          </ac:spMkLst>
        </pc:spChg>
        <pc:picChg chg="add mod">
          <ac:chgData name="viswavardhanreddy karna" userId="5a390ab63fad983c" providerId="LiveId" clId="{3FF7E7C2-0E00-4C2A-8B10-626CACA58B5D}" dt="2024-05-26T05:48:10.646" v="140" actId="1076"/>
          <ac:picMkLst>
            <pc:docMk/>
            <pc:sldMk cId="760899884" sldId="691"/>
            <ac:picMk id="2" creationId="{F29A29C9-47E9-1C82-CC2B-CF62F64CDA5F}"/>
          </ac:picMkLst>
        </pc:picChg>
        <pc:picChg chg="del">
          <ac:chgData name="viswavardhanreddy karna" userId="5a390ab63fad983c" providerId="LiveId" clId="{3FF7E7C2-0E00-4C2A-8B10-626CACA58B5D}" dt="2024-05-26T05:47:39.544" v="132" actId="478"/>
          <ac:picMkLst>
            <pc:docMk/>
            <pc:sldMk cId="760899884" sldId="691"/>
            <ac:picMk id="7" creationId="{2DB7C8CF-2649-DCA9-3F09-93BB7A481A18}"/>
          </ac:picMkLst>
        </pc:picChg>
      </pc:sldChg>
      <pc:sldChg chg="addSp delSp modSp add mod">
        <pc:chgData name="viswavardhanreddy karna" userId="5a390ab63fad983c" providerId="LiveId" clId="{3FF7E7C2-0E00-4C2A-8B10-626CACA58B5D}" dt="2024-05-26T05:48:48.019" v="162" actId="1076"/>
        <pc:sldMkLst>
          <pc:docMk/>
          <pc:sldMk cId="1767929405" sldId="692"/>
        </pc:sldMkLst>
        <pc:spChg chg="mod">
          <ac:chgData name="viswavardhanreddy karna" userId="5a390ab63fad983c" providerId="LiveId" clId="{3FF7E7C2-0E00-4C2A-8B10-626CACA58B5D}" dt="2024-05-26T05:48:34.120" v="157" actId="20577"/>
          <ac:spMkLst>
            <pc:docMk/>
            <pc:sldMk cId="1767929405" sldId="692"/>
            <ac:spMk id="3" creationId="{00000000-0000-0000-0000-000000000000}"/>
          </ac:spMkLst>
        </pc:spChg>
        <pc:picChg chg="del">
          <ac:chgData name="viswavardhanreddy karna" userId="5a390ab63fad983c" providerId="LiveId" clId="{3FF7E7C2-0E00-4C2A-8B10-626CACA58B5D}" dt="2024-05-26T05:48:36.507" v="158" actId="478"/>
          <ac:picMkLst>
            <pc:docMk/>
            <pc:sldMk cId="1767929405" sldId="692"/>
            <ac:picMk id="2" creationId="{E89B41A9-7E4B-9CC2-46F7-F3E71862AC6F}"/>
          </ac:picMkLst>
        </pc:picChg>
        <pc:picChg chg="add mod">
          <ac:chgData name="viswavardhanreddy karna" userId="5a390ab63fad983c" providerId="LiveId" clId="{3FF7E7C2-0E00-4C2A-8B10-626CACA58B5D}" dt="2024-05-26T05:48:48.019" v="162" actId="1076"/>
          <ac:picMkLst>
            <pc:docMk/>
            <pc:sldMk cId="1767929405" sldId="692"/>
            <ac:picMk id="6" creationId="{192BBD88-4BF8-A333-3FED-BC8909F28854}"/>
          </ac:picMkLst>
        </pc:picChg>
      </pc:sldChg>
      <pc:sldChg chg="addSp delSp modSp add mod">
        <pc:chgData name="viswavardhanreddy karna" userId="5a390ab63fad983c" providerId="LiveId" clId="{3FF7E7C2-0E00-4C2A-8B10-626CACA58B5D}" dt="2024-05-26T05:53:17.642" v="188" actId="14100"/>
        <pc:sldMkLst>
          <pc:docMk/>
          <pc:sldMk cId="1467833306" sldId="693"/>
        </pc:sldMkLst>
        <pc:spChg chg="mod">
          <ac:chgData name="viswavardhanreddy karna" userId="5a390ab63fad983c" providerId="LiveId" clId="{3FF7E7C2-0E00-4C2A-8B10-626CACA58B5D}" dt="2024-05-26T05:49:25.622" v="165" actId="255"/>
          <ac:spMkLst>
            <pc:docMk/>
            <pc:sldMk cId="1467833306" sldId="693"/>
            <ac:spMk id="3" creationId="{00000000-0000-0000-0000-000000000000}"/>
          </ac:spMkLst>
        </pc:spChg>
        <pc:spChg chg="add mod">
          <ac:chgData name="viswavardhanreddy karna" userId="5a390ab63fad983c" providerId="LiveId" clId="{3FF7E7C2-0E00-4C2A-8B10-626CACA58B5D}" dt="2024-05-26T05:53:17.642" v="188" actId="14100"/>
          <ac:spMkLst>
            <pc:docMk/>
            <pc:sldMk cId="1467833306" sldId="693"/>
            <ac:spMk id="7" creationId="{96177258-4D6C-F390-621D-E1658E82E7CB}"/>
          </ac:spMkLst>
        </pc:spChg>
        <pc:picChg chg="del">
          <ac:chgData name="viswavardhanreddy karna" userId="5a390ab63fad983c" providerId="LiveId" clId="{3FF7E7C2-0E00-4C2A-8B10-626CACA58B5D}" dt="2024-05-26T05:49:30.404" v="166" actId="478"/>
          <ac:picMkLst>
            <pc:docMk/>
            <pc:sldMk cId="1467833306" sldId="693"/>
            <ac:picMk id="6" creationId="{192BBD88-4BF8-A333-3FED-BC8909F28854}"/>
          </ac:picMkLst>
        </pc:picChg>
        <pc:picChg chg="add mod">
          <ac:chgData name="viswavardhanreddy karna" userId="5a390ab63fad983c" providerId="LiveId" clId="{3FF7E7C2-0E00-4C2A-8B10-626CACA58B5D}" dt="2024-05-26T05:53:13.480" v="187" actId="14100"/>
          <ac:picMkLst>
            <pc:docMk/>
            <pc:sldMk cId="1467833306" sldId="693"/>
            <ac:picMk id="8" creationId="{5C6F290A-5E84-12A0-B635-DDB2D0D7BE62}"/>
          </ac:picMkLst>
        </pc:picChg>
      </pc:sldChg>
      <pc:sldChg chg="addSp delSp modSp add mod">
        <pc:chgData name="viswavardhanreddy karna" userId="5a390ab63fad983c" providerId="LiveId" clId="{3FF7E7C2-0E00-4C2A-8B10-626CACA58B5D}" dt="2024-05-26T05:53:46.701" v="195" actId="1076"/>
        <pc:sldMkLst>
          <pc:docMk/>
          <pc:sldMk cId="454323206" sldId="694"/>
        </pc:sldMkLst>
        <pc:spChg chg="mod">
          <ac:chgData name="viswavardhanreddy karna" userId="5a390ab63fad983c" providerId="LiveId" clId="{3FF7E7C2-0E00-4C2A-8B10-626CACA58B5D}" dt="2024-05-26T05:53:42.481" v="194" actId="6549"/>
          <ac:spMkLst>
            <pc:docMk/>
            <pc:sldMk cId="454323206" sldId="694"/>
            <ac:spMk id="3" creationId="{00000000-0000-0000-0000-000000000000}"/>
          </ac:spMkLst>
        </pc:spChg>
        <pc:spChg chg="del">
          <ac:chgData name="viswavardhanreddy karna" userId="5a390ab63fad983c" providerId="LiveId" clId="{3FF7E7C2-0E00-4C2A-8B10-626CACA58B5D}" dt="2024-05-26T05:53:33.318" v="190" actId="478"/>
          <ac:spMkLst>
            <pc:docMk/>
            <pc:sldMk cId="454323206" sldId="694"/>
            <ac:spMk id="7" creationId="{96177258-4D6C-F390-621D-E1658E82E7CB}"/>
          </ac:spMkLst>
        </pc:spChg>
        <pc:picChg chg="add mod">
          <ac:chgData name="viswavardhanreddy karna" userId="5a390ab63fad983c" providerId="LiveId" clId="{3FF7E7C2-0E00-4C2A-8B10-626CACA58B5D}" dt="2024-05-26T05:53:46.701" v="195" actId="1076"/>
          <ac:picMkLst>
            <pc:docMk/>
            <pc:sldMk cId="454323206" sldId="694"/>
            <ac:picMk id="2" creationId="{143C9FDD-B66D-A912-D63C-FFD7738ED276}"/>
          </ac:picMkLst>
        </pc:picChg>
        <pc:picChg chg="del">
          <ac:chgData name="viswavardhanreddy karna" userId="5a390ab63fad983c" providerId="LiveId" clId="{3FF7E7C2-0E00-4C2A-8B10-626CACA58B5D}" dt="2024-05-26T05:53:33.958" v="191" actId="478"/>
          <ac:picMkLst>
            <pc:docMk/>
            <pc:sldMk cId="454323206" sldId="694"/>
            <ac:picMk id="8" creationId="{5C6F290A-5E84-12A0-B635-DDB2D0D7BE62}"/>
          </ac:picMkLst>
        </pc:picChg>
      </pc:sldChg>
      <pc:sldChg chg="addSp delSp modSp add mod">
        <pc:chgData name="viswavardhanreddy karna" userId="5a390ab63fad983c" providerId="LiveId" clId="{3FF7E7C2-0E00-4C2A-8B10-626CACA58B5D}" dt="2024-05-26T05:55:27.989" v="213" actId="20577"/>
        <pc:sldMkLst>
          <pc:docMk/>
          <pc:sldMk cId="3193831462" sldId="695"/>
        </pc:sldMkLst>
        <pc:spChg chg="add mod">
          <ac:chgData name="viswavardhanreddy karna" userId="5a390ab63fad983c" providerId="LiveId" clId="{3FF7E7C2-0E00-4C2A-8B10-626CACA58B5D}" dt="2024-05-26T05:55:27.989" v="213" actId="20577"/>
          <ac:spMkLst>
            <pc:docMk/>
            <pc:sldMk cId="3193831462" sldId="695"/>
            <ac:spMk id="6" creationId="{81F7B74E-E403-EB1A-B374-CDA8E240C3D3}"/>
          </ac:spMkLst>
        </pc:spChg>
        <pc:spChg chg="add mod">
          <ac:chgData name="viswavardhanreddy karna" userId="5a390ab63fad983c" providerId="LiveId" clId="{3FF7E7C2-0E00-4C2A-8B10-626CACA58B5D}" dt="2024-05-26T05:55:26.483" v="212" actId="20577"/>
          <ac:spMkLst>
            <pc:docMk/>
            <pc:sldMk cId="3193831462" sldId="695"/>
            <ac:spMk id="7" creationId="{0C0A1763-431C-C07F-1EEF-CBAC72BE9CB7}"/>
          </ac:spMkLst>
        </pc:spChg>
        <pc:picChg chg="del">
          <ac:chgData name="viswavardhanreddy karna" userId="5a390ab63fad983c" providerId="LiveId" clId="{3FF7E7C2-0E00-4C2A-8B10-626CACA58B5D}" dt="2024-05-26T05:54:16.918" v="197" actId="478"/>
          <ac:picMkLst>
            <pc:docMk/>
            <pc:sldMk cId="3193831462" sldId="695"/>
            <ac:picMk id="2" creationId="{143C9FDD-B66D-A912-D63C-FFD7738ED276}"/>
          </ac:picMkLst>
        </pc:picChg>
      </pc:sldChg>
    </pc:docChg>
  </pc:docChgLst>
</pc:chgInfo>
</file>

<file path=ppt/ink/ink1.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19.0407" units="1/cm"/>
          <inkml:channelProperty channel="Y" name="resolution" value="211.62791" units="1/cm"/>
          <inkml:channelProperty channel="T" name="resolution" value="1" units="1/dev"/>
        </inkml:channelProperties>
      </inkml:inkSource>
      <inkml:timestamp xml:id="ts0" timeString="2021-05-06T03:41:07.169"/>
    </inkml:context>
    <inkml:brush xml:id="br0">
      <inkml:brushProperty name="width" value="0.05292" units="cm"/>
      <inkml:brushProperty name="height" value="0.05292" units="cm"/>
      <inkml:brushProperty name="color" value="#FF0000"/>
    </inkml:brush>
  </inkml:definitions>
  <inkml:trace contextRef="#ctx0" brushRef="#br0">8312 5716 0,'0'0'0,"0"0"15,0 0-15,0 0 0,0 0 16,0 0-16,0 0 0,0 0 16,0 0-16,0 0 0,0 0 15,0 0-15,0 0 0,0 0 16,0 0-16,0 0 15,0 0-15,0 0 0,0 0 0,0 0 16,124 21-16,-124-21 16,0 0-16,0 0 0,0 0 15,0 0-15,124 7 0,-124-7 16,0 0-16,0 0 0,111-4 16,-79 4-16,-7-3 0,5 0 15,1 0-15,1-1 0,4 0 16,-4 1-16,-1-4 0,-1 4 15,2-1-15,5 0 0,-6-3 16,6 1-16,6 2 0,-5 0 16,-1 1-16,0-1 15,-6-2-15,6 2 0,1 1 16,-1 3-16,0 0 0,1 0 16,4 0-16,-4 0 0,-1 0 15,0-4-15,-5 8 0,4-4 16,-4 3-16,5-3 0,-6 4 15,6-4-15,0 0 0,-6 0 16,-6 3-16,6 0 0,-6 1 16,6-1-16,-6-3 0,6 4 15,0 0-15,0-4 0,0 3 16,-6-3-16,6 3 0,-1 1 16,-5-4-16,7 3 15,-8 5-15,1-8 0,6 0 16,0 0-16,0 0 0,0 0 15,0 3-15,0-6 0,0-1 16,-6 0-16,6 8 0,-6-4 16,6 0-16,0-4 0,6 4 15,-6-3-15,0 6 0,0-3 16,0 0-16,-6 0 16,6 0-16,-6 4 0,6-4 0,-6 4 15,6-4-15,-1 3 16,2-3-16,-1 3 0,-7 1 0,1-4 15,0 0-15,0 0 16,-1 0-16,-5 0 0,0 0 16,0 0-16,-1 0 0,7 3 15,-6-3-15,-1 0 0,1 0 16,5 0-16,-5 0 0,6 0 16,-6 0-16,-1 0 0,1 0 15,-1 0-15,-5 0 0,6-3 16,-7-1-16,0 8 15,0-1-15,1-3 0,-7 0 0,7 0 16,-1 0-16,-5 0 16,-1 0-16,6 0 0,-6 0 15,6 0-15,-6 0 0,1 0 16,-1-3-16,0 3 0,-6 3 16,7-3-16,-1-3 0,-6 3 15,6 0-15,-6 0 0</inkml:trace>
</inkml:ink>
</file>

<file path=ppt/ink/ink2.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19.0407" units="1/cm"/>
          <inkml:channelProperty channel="Y" name="resolution" value="211.62791" units="1/cm"/>
          <inkml:channelProperty channel="T" name="resolution" value="1" units="1/dev"/>
        </inkml:channelProperties>
      </inkml:inkSource>
      <inkml:timestamp xml:id="ts0" timeString="2021-05-07T10:05:18.494"/>
    </inkml:context>
    <inkml:brush xml:id="br0">
      <inkml:brushProperty name="width" value="0.05292" units="cm"/>
      <inkml:brushProperty name="height" value="0.05292" units="cm"/>
      <inkml:brushProperty name="color" value="#FF0000"/>
    </inkml:brush>
  </inkml:definitions>
  <inkml:trace contextRef="#ctx0" brushRef="#br0">8928 10907 0,'0'0'0,"0"0"0,0 0 0,0 0 0,0 0 16,0 0-16,0 0 0,-118 7 0,118-7 0,0 0 0,0 0 15,0 0-15,0 0 0,-124 3 0,124-3 0,0 0 0,0 0 16,0 0-16,0 0 0,0 0 0,-118 32 0,118-32 15,-31 7-15,19-7 0,6 3 16,-7 0-16,7 1 0,-6 3 16,5 0-16,1 0 0,0 0 15,-1-3-15,1 2 0,-6-2 16,6 3-16,0-3 0,0-1 16,-7 0-16,7 1 0,-6-1 15,-1 1-15,-6 0 16,1-1-16,0 4 0,5-4 0,-6 1 15,7 3-15,-1-4 16,1 1-16,0 3 0,-1-3 16,1 2-16,6 1 0,-7-3 15,7-4-15,-7 3 0,7-3 16,0 4-16,0-4 0,-6 0 16,6 3-16,-1 0 15,1-3-15,-6 8 0,5-1 0,1-1 16,-6-2-16,5 0 15,1-1-15,-6 1 0,0-4 16,-1 3-16,1 0 0,-1 1 16,1-4-16,-1 3 0,1 1 15,0 0-15,0-4 0,-1 0 16,7 6-16,-7-2 0,1 3 16,5-3-16,-5-1 0,6-3 15,0 0-15,0 3 16,-6-3-16,5 4 0,1-4 0,0 0 15,-1 3-15,7-3 16,-6 0-16,6-3 0,-6-1 16,6-2-16,-6 2 0,6 4 15</inkml:trace>
  <inkml:trace contextRef="#ctx0" brushRef="#br0" timeOffset="30789.94">14057 1832 0,'0'0'0,"0"0"16,0 0-16,0 0 15,0 0-15,0 0 0,0 0 16,0 0-16,0 0 0,0 0 16,0 0-16,0 0 0,0 0 15,32 112-15,-32-112 0,0 0 16,0 0-16,0 0 0,37 122 15,-37-122-15,12 62 0,-6-30 16,0-1-16,1-3 16,-1 0-16,-6 0 0,6 0 15,-6-3-15,6 2 0,-6-3 16,7-3-16,-7-3 0,0-7 0,0-1 16,6 0-16,-6 1 15,0-8-15,0 4 0,0 1 16,-6-5-16,6-3 0,-7-3 15,1-5-15,0-5 0,0-5 16,-1-3-16,1 3 0,-6-6 16,6-3-16,0-5 0,0-3 15,-1 0-15,1-4 0,0 1 16,0 4-16,6-5 0,-7 4 16,1 1-16,6 2 0,0 4 15,0 0-15,0 0 16,0 3-16,0 5 0,0 2 15,6 1-15,1 3 0,-7 0 16,6 4-16,0-5 0,7 5 16,-1 3-16,0 3 0,7 4 15,-1 4-15,-5 3 0,6 7 16,-1 0-16,-6 7 0,7-3 16,0 3-16,-7-1 0,1 1 15,5 4-15,-6-4 16,1 3-16,-1-3 0,7-3 15,-6-5-15,5 4 0,0 1 16,-5 0-16,6-8 0,-7-3 16,1 3-16,-1-6 0,0 0 15,0-4-15,1-4 0,-1-6 16,1-1-16,-1 1 0,-5-5 16,5-2-16,0 0 0,0-4 15,-5-4-15,5-6 16,-6 0-16,7-1 0,-1 5 15,-5-5-15,5 4 0,0 0 16,0 0-16,1 3 0,-1 1 16,1 3-16,6 7 0,-7 1 15,6-2-15,1 5 0,0 7 16,-7 3-16,7 0 0,-7 3 16,6 1-16,-5 2 0,6 5 15,-7 6-15,7 4 0,-7 4 16,7 6-16,-1 1 0,1-1 15,-6 4-15,-1 0 0,6 0 16,-5 7-16,-1-8 16,1 1-16,-1 0 0,-6-4 0,1 1 15,5-7-15,-6-4 16,0 0-16,6-4 0,-5-4 16,-1 2-16,6-5 0,-12-10 0</inkml:trace>
  <inkml:trace contextRef="#ctx0" brushRef="#br0" timeOffset="31815.68">15844 1707 0,'0'0'0,"0"0"0,0 0 0,0 0 16,0 0-16,0 0 15,0 0-15,0 0 0,0 0 16,0 0-16,0 0 0,0 0 16,0 0-16,0 0 0,0 0 15,130-15-15,-130 15 0,0 0 16,0 0-16,118-38 0,-118 38 16,62-25-16,-31 12 0,0-1 15,0 3-15,-6 4 0,0 0 16,-25 7-16</inkml:trace>
  <inkml:trace contextRef="#ctx0" brushRef="#br0" timeOffset="32104.01">15999 2167 0,'0'0'0,"0"0"0,0 0 16,0 0-16,0 0 0,0 0 15,0 0-15,0 0 16,0 0-16,0 0 0,0 0 16,0 0-16,0 0 0,131-101 15,-131 101-15,0 0 0,0 0 16,123-80-16,-123 80 0,63-39 15,-33 25-15,8-11 0,-7 1 16,-1 3-16,-5 4 0,-25 17 16</inkml:trace>
  <inkml:trace contextRef="#ctx0" brushRef="#br0" timeOffset="32633.7">17141 1494 0,'0'0'0,"0"0"15,0 0-15,0 0 16,0 0-16,0 0 0,0 0 0,0 0 16,0 0-16,0 0 15,0 0-15,0 0 0,0 0 16,0 0-16,0 0 0,0 0 16,0 0-16,0 0 0,129-42 15,-129 42-15,0 0 0,0 0 16,137-60-16,-100 43 15,0 3-15,1 3 0,-8-10 16,2 4-16,-1-4 0,-7 4 16,8 3-16,-7-4 0,5 4 15,-5 1-15,-6-2 0,-19 15 0</inkml:trace>
  <inkml:trace contextRef="#ctx0" brushRef="#br0" timeOffset="32968.68">17327 1047 0,'0'0'0,"0"0"0,0 0 15,0 0-15,0 0 0,0 0 16,0 0-16,0 0 0,0 0 15,0 0-15,0 0 0,0 0 16,0 0-16,111 126 0,-111-126 16,0 0-16,0 0 0,0 0 15,0 0-15,0 0 0,118 125 16,-100-100-16,1 2 0,0 1 16,-1 0-16,1-3 0,0 2 15,-1 5-15,-5-4 0,5 7 16,-6-4-16,13 4 15,-6 0-15,6-7 0,-7 0 0,-18-28 16</inkml:trace>
  <inkml:trace contextRef="#ctx0" brushRef="#br0" timeOffset="33526">18059 956 0,'0'0'0,"0"0"16,0 0-16,0 0 0,0 0 15,0 0-15,0 0 0,0 0 16,0 0-16,0 0 0,0 0 15,0 0-15,0 0 0,0 0 16,0 0-16,0 0 0,0 0 16,105 129-16,-105-129 0,0 0 15,0 0-15,0 0 0,124 101 16,-99-76-16,6 0 16,-7-5-16,7 1 0,-5 0 15,-2-7-15,-6 0 0,7-4 16,-6 4-16,-6-7 0,5 4 15,-6-4-15,1-4 0,-7 1 16,7-8-16,-7 1 0,0 3 16,0-10-16,1-5 15,-7 1-15,6-3 0,-6-4 16,0-3-16,6-1 0,-6-3 16,0 4-16,0-8 0,6 4 15,-6 4-15,0 0 0,0 0 16,0-1-16,0 8 0,6-4 15,-6 6-15,0-2 0,0 7 16,0-1-16,0 1 0,6 3 16,-6-4-16,-6 8 0,12-4 15,-6 3-15,0-9 0,6 2 16,1-3-16,-7 7 0,0 7 16</inkml:trace>
  <inkml:trace contextRef="#ctx0" brushRef="#br0" timeOffset="34047.43">19144 768 0,'0'0'0,"0"0"15,0 0-15,0 0 0,0 0 16,0 0-16,0 0 0,0 0 15,0 0-15,0 0 0,118-14 16,-118 14-16,0 0 16,0 0-16,0 0 0,0 0 15,0 0-15,0 0 0,0 0 16,0 0-16,0 0 0,0 0 16,0 0-16,0 0 0,0 0 15,0 0-15,0 0 0,0 0 16,0 0-16,0 0 0,0 0 15,0 0-15,0 0 0,0 0 16,0 0-16,0 0 16,0 0-16,0 0 0,0 0 15,0 0-15,0 0 0,-112-84 16,112 84-16,0 0 0,0 0 16,0 0-16,0 0 0,0 0 15,0 0-15,-37 125 0,37-125 16,0 0-16,0 0 0,0 0 15,74 129-15,-74-129 0,0 0 16,0 0-16,0 0 0,130 133 16,-92-115-16,-8 2 0,8-2 15,-1-7-15,0-8 0,1-3 16,5 7-16,1-14 16,-8 7-16,2-3 0,-7 3 0,-31 0 15</inkml:trace>
  <inkml:trace contextRef="#ctx0" brushRef="#br0" timeOffset="37339.51">15155 3950 0,'0'0'0,"0"0"0,0 0 0,0 0 16,0 0-16,0 0 16,0 0-16,0 0 0,0 0 15,0 0-15,0 0 0,0 0 16,0 0-16,0 0 0,0 0 15,0 0-15,0 0 0,75 118 16,-75-118-16,0 0 0,0 0 16,0 0-16,49 119 0,-49-119 15,0 0-15,38 84 0,-20-53 16,1-3-16,6 0 0,-6 3 16,-1-3-16,0 0 15,1 0-15,-6 0 0,5 0 0,1-3 16,-7-5-16,0 1 0,-5-3 15,-7-18 1</inkml:trace>
  <inkml:trace contextRef="#ctx0" brushRef="#br0" timeOffset="37826.94">15112 4525 0,'0'0'0,"0"0"0,0 0 15,0 0-15,0 0 0,0 0 16,0 0-16,0 0 0,0 0 16,0 0-16,0 0 0,0 0 15,0 0-15,0 0 0,0 0 16,25-139-16,-25 139 0,0 0 16,68-126-16,-37 81 0,6 0 15,-5 3-15,4 0 0,-4 3 16,-1 5-16,-7-1 0,1 7 15,0 0-15,0 3 16,-1 4-16,1 4 0,0 7 16,0 3-16,6 3 0,-6 0 15,6 8-15,-7 0 0,-5-1 16,0 4-16,0 7 0,-1 0 16,-6 3-16,1 4 0,-7 0 15,0 3-15,1 1 0,-14 0 16,1-5-16,6 5 0,-13-4 15,7 3-15,0-3 16,-6-3-16,0-5 0,6 5 16,-1-8-16,-5 1 0,5-1 15,7 1-15,-6-4 0,0 0 16,6 0-16,-6-4 0,6 4 16,0-3-16,-7 0 0,7-1 15,0 0-15,0-3 0,0 3 16,0-3-16,0 0 0,0 0 0,0 0 15</inkml:trace>
  <inkml:trace contextRef="#ctx0" brushRef="#br0" timeOffset="39358.94">15980 4236 0,'0'0'0,"0"0"0,0 0 16,0 0-16,0 0 0,0 0 15,0 0-15,0 0 0,0 0 16,0 0-16,0 0 0,0 0 16,0 0-16,0 0 0,0 0 15,0 0-15,0 0 16,0 0-16,0 0 0,0 0 16,0 0-16,0 0 0,0 0 15,87-112-15,-87 112 0,0 0 16,0 0-16,0 0 0,0 0 15,0 0-15,0 0 0,112-66 16,-112 66-16,0 0 0,0 0 16,0 0-16,0 0 0,0 0 15,99 28-15,-93-11 0,1 1 16,-1 3-16,-6 3 0,-6 1 16,6 2-16,-13 1 15,0 0-15,1 7 0,-6 3 16,-7 1-16,6-4 0,-6 3 15,1-6-15,-7 2 0,6-2 16,0-1-16,0-6 0,-6 3 16,0-1-16,0-2 0,-6 3 15,0-7-15,6 0 0,-7-4 16,8-3-16,-2 0 16,1 3-16,1-6 0,-2-1 15,7 1-15,1-4 0,5 0 16,1-3-16,5-1 0,1 0 15,-1 1-15,13-4 0,6-4 16,1 1-16,-1 0 0,0-1 0,-6 4 16</inkml:trace>
  <inkml:trace contextRef="#ctx0" brushRef="#br0" timeOffset="39674.93">17147 3667 0,'0'0'0,"0"0"0,0 0 0,0 0 16,0 0-16,0 0 15,0 0-15,0 0 0,0 0 16,0 0-16,130-122 0,-130 122 16,0 0-16,0 0 0,0 0 0,0 0 15</inkml:trace>
  <inkml:trace contextRef="#ctx0" brushRef="#br0" timeOffset="39975.74">17488 4002 0,'0'0'16,"0"0"-16,0 0 0,0 0 15,0 0-15,0 0 16,0 0-16,0 0 0,0 0 0,124-105 15,-124 105-15,0 0 0,0 0 16,0 0-16</inkml:trace>
  <inkml:trace contextRef="#ctx0" brushRef="#br0" timeOffset="43205.13">15918 4257 0,'0'0'16,"0"0"-16,0 0 0,0 0 15,0 0-15,0 0 0,0 0 16,0 0-16,0 0 0,0 0 16,0 0-16,0 0 0,0 0 15,0 0-15,0 0 0,0 0 16,-118-21-16,118 21 0,0 0 15,0 0-15</inkml:trace>
  <inkml:trace contextRef="#ctx0" brushRef="#br0" timeOffset="44811.11">18604 3081 0,'0'0'0,"0"0"0,0 0 16,0 0-16,0 0 0,0 0 15,0 0-15,0 0 0,0 0 16,0 0-16,0 0 0,0 0 16,0 0-16,0 0 0,0 0 15,0 0-15,0 0 0,0 0 16,0 0-16,0 0 0,0 0 15,124-84-15,-124 84 0,0 0 16,0 0-16,0 0 0,130-101 16,-130 101-16,44-49 0,-20 25 15,1-4-15,1 0 16,4 3-16,1 1 0,1 0 16,-8 3-16,7-3 0,-12-1 15,6 0-15,-7 5 0,1-1 0,-19 21 16</inkml:trace>
  <inkml:trace contextRef="#ctx0" brushRef="#br0" timeOffset="45704.75">19478 2111 0,'0'0'0,"0"0"0,0 0 0,0 0 16,0 0-16,0 0 0,0 0 15,0 0-15,0 0 16,0 0-16,0 0 0,0 0 16,0 0-16,0 0 0,0 0 15,0 0-15,0 0 0,112 77 0,-112-77 16,0 0-16,0 0 0,0 0 16,0 0-16,131 70 15,-131-70-15,0 0 0,68 28 16,-49-22-16,-1 5 0,0-4 15,1 0-15,0-4 0,-6 5 16,-1-5-16,0 0 0,-6-3 16,0 0-16,0 4 0,1-4 15,-1 0-15,0 7 0,1-7 16,-7 0-16,6 4 0,0-1 16,0-6-16,-6-1 15,0-3-15,0 0 0,-6 0 16,6-4-16,-6 1 0,-7-4 15,7-4-15,0-3 0,-1 4 16,1-8-16,-6 5 0,6 2 16,0-3-16,6 4 0,-6 0 15,0 2-15,-1-2 0,1 7 16,6-8-16,-6 4 0,6 4 16,0 3-16,0-7 0,0 3 15,0-2-15,6 2 0,0-3 16,1-3-16,-7 6 0,6-6 15,-6 17-15</inkml:trace>
  <inkml:trace contextRef="#ctx0" brushRef="#br0" timeOffset="46403.98">20595 1644 0,'0'0'0,"0"0"0,0 0 15,0 0-15,0 0 0,0 0 16,0 0-16,0 0 0,0 0 16,0 0-16,0 0 0,0 0 15,0 0-15,0 0 16,-12-116-16,12 116 0,0 0 16,0 0-16,0 0 0,0 0 15,0 0-15,0 0 0,0 0 16,0 0-16,0 0 0,0 0 15,-112-76-15,112 76 0,0 0 16,0 0-16,0 0 0,0 0 16,0 0-16,0 0 15,0 0-15,0 0 0,0 0 0,0 0 16,-75 122-16,75-122 16,0 0-16,0 0 0,0 0 0,0 0 15,0 0-15,19 125 16,-19-125-16,0 0 0,0 0 15,0 0-15,0 0 0,0 0 16,75 112-16,-75-112 0,0 0 16,0 0-16,0 0 0,0 0 15,0 0-15,0 0 0,0 0 16,124 56-16,-124-56 0,0 0 16,0 0-16,0 0 15,0 0-15,118-28 0,-118 28 16,0 0-16,0 0 0,0 0 15,0 0-15,117-94 0,-117 94 16,0 0-16,0 0 0,0 0 16,0 0-16,125-116 0,-107 95 15,1 4-15,-1-8 0,-5 12 16,5-8-16,-5 4 0,-1 2 0,-12 15 16</inkml:trace>
</inkml:ink>
</file>

<file path=ppt/ink/ink3.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19.0407" units="1/cm"/>
          <inkml:channelProperty channel="Y" name="resolution" value="211.62791" units="1/cm"/>
          <inkml:channelProperty channel="T" name="resolution" value="1" units="1/dev"/>
        </inkml:channelProperties>
      </inkml:inkSource>
      <inkml:timestamp xml:id="ts0" timeString="2021-05-07T10:07:26.129"/>
    </inkml:context>
    <inkml:brush xml:id="br0">
      <inkml:brushProperty name="width" value="0.05292" units="cm"/>
      <inkml:brushProperty name="height" value="0.05292" units="cm"/>
      <inkml:brushProperty name="color" value="#FF0000"/>
    </inkml:brush>
  </inkml:definitions>
  <inkml:trace contextRef="#ctx0" brushRef="#br0">14047 8286 0,'0'0'0,"0"0"0,0 0 16,0 0-16,0 0 0,0 0 15,0 0-15,0 0 0,0 0 16,0 0-16,0 0 0,0 0 16,0 0-16,0 0 0,0 0 15,0 0-15,0 0 0,0 0 16,0 0-16,0 0 0,0 0 15,0 0-15,0 0 0,0 0 16,118-31-16,-118 31 16,0 0-16,0 0 0,0 0 0,0 0 15,124-45-15,-124 45 16,56-14-16,-31 7 0,0-4 16,-1 5-16,1-1 0,0-4 15,-6 1-15,11-1 0,1 4 16,-5-4-16,4 5 0,-5-5 15,6 4-15,-6 4 16,-7 0-16,7-5 0,-6 1 16,0 7-16,-7 0 0,6 4 15,-5 3-15,-1 0 0,-5-1 0,-7-6 16</inkml:trace>
  <inkml:trace contextRef="#ctx0" brushRef="#br0" timeOffset="571.42">14549 8214 0,'0'0'0,"0"0"15,0 0-15,0 0 16,0 0-16,0 0 0,0 0 0,0 0 15,0 0-15,0 0 16,0 0-16,0 0 0,0 0 16,0 0-16,0 0 0,0 0 15,0 0-15,0 0 0,0 0 16,0 0-16,0 0 0,0 0 16,0 0-16,0 0 0,0 0 15,0 0-15,0 0 0,0 114 16,0-114-16,0 0 0,0 0 15,0 0-15,0 0 0,0 0 16,0 0-16,0 0 16,19 119-16,-19-119 0,0 0 0,0 0 15,0 0-15,0 0 16,0 0-16,0 0 0,0 0 16,0 0-16,0 0 0,31 112 15,-31-112-15,0 0 0,0 0 16,12 31-16,-6-27 0,1-1 15,-1-3-15,-6 0 0</inkml:trace>
  <inkml:trace contextRef="#ctx0" brushRef="#br0" timeOffset="1402">15102 8189 0,'0'0'16,"0"0"-16,0 0 0,0 0 16,0 0-16,0 0 0,0 0 15,0 0-15,0 0 0,0 0 16,0 0-16,0 0 0,0 0 16,0 0-16,0 0 0,0 0 15,0 0-15,0 0 16,0 0-16,0 0 0,18 115 0,-18-115 15,0 0-15,0 0 16,0 0-16,0 0 0,0 0 0,0 0 16,25 119-16,-25-119 15,0 0-15,0 0 0,0 0 16,0 0-16,0 0 0,0 0 16,0 0-16,0 0 0,0 0 15,0 0-15,0 0 0,0 0 16,0 0-16,0 0 15,0 0-15,0 0 0,0 0 0,0 0 16,0 0-16,0 0 0,0 0 16,0 0-16,0 0 0,0 0 15,0 0-15,0 0 16,0 0-16,-69-116 0,69 116 0,0 0 16,0 0-16,0 0 15,-30-114-15,30 114 0,0 0 16,0 0-16,0 0 0,0 0 15,0 0-15,24-123 0,-24 123 16,0 0-16,0 0 0,0 0 16,0 0-16,0 0 15,0 0-15,0 0 0,0 0 16,125-90-16,-125 90 0,0 0 16,0 0-16,0 0 0,0 0 15,0 0-15,111 24 0,-111-24 16,0 0-16,0 0 0,0 0 15,0 0-15,0 0 0,0 0 16,0 0-16,0 0 0,0 0 16,56 111-16,-56-111 0,0 0 15,0 0-15,0 0 0,0 0 16,0 0-16,0 0 0,0 0 16,0 0-16,0 0 0</inkml:trace>
  <inkml:trace contextRef="#ctx0" brushRef="#br0" timeOffset="3080.69">15499 8168 0,'0'0'0,"0"0"16,0 0-16,0 0 15,0 0-15,0 0 0,0 0 16,0 0-16,0 0 0,0 0 16,0 0-16,0 0 0,0 0 15,0 0-15,0 0 0,0 0 16,0 0-16,0 0 0,0 0 15,-112 4-15,112-4 0,0 0 16,0 0-16,0 0 0,0 0 16,0 0-16,-112 38 0,112-38 15,0 0-15,0 0 16,0 0-16,0 0 0,0 0 16,-74 52-16,61-49 0,7 5 15,0-5-15,0 1 0,-1-4 16,1 3-16,0 0 0,0 5 15,-6-1-15,6-1 0,-1-2 0,7-4 16</inkml:trace>
  <inkml:trace contextRef="#ctx0" brushRef="#br0" timeOffset="4105.76">15499 8053 0,'0'0'0,"0"0"0,0 0 16,0 0-16,0 0 0,0 0 15,0 0-15,0 0 0,0 0 16,0 0-16,0 0 0,0 0 15,0 0-15,0 0 0,0 0 16,0 0-16,0 0 0,0 0 16,-57 112-16,57-112 0</inkml:trace>
  <inkml:trace contextRef="#ctx0" brushRef="#br0" timeOffset="9537.71">19741 8259 0,'0'0'0,"0"0"16,0 0-16,0 0 0,0 0 15,0 0-15,0 0 0,0 0 16,0 0-16,0 0 0,0 0 15,0 0-15,112-70 0,-112 70 16,0 0-16,0 0 0,0 0 16,130-70-16,-130 70 0,0 0 15,62-34-15,-43 23 16,0 1-16,-1 2 0,-6 1 0,0 1 16,1 2-16,-7-3 0,1 3 15,-7 4-15</inkml:trace>
  <inkml:trace contextRef="#ctx0" brushRef="#br0" timeOffset="10220.17">19983 8203 0,'0'0'0,"0"0"0,0 0 0,0 0 16,0 0-16,0 0 0,0 0 15,0 0-15,0 0 0,0 0 16,0 0-16,0 0 0,0 0 16,0 0-16,0 0 0,0 0 15,0 0-15,0 0 0,0 0 16,0 0-16,0 0 0,0 0 15,0 0-15,0 0 16,0 0-16,0 0 0,0 0 0,0 0 16,0 0-16,0 0 15,0 0-15,0 0 0,0 0 0,13 112 16,-13-112-16,0 0 16,0 0-16,0 0 0,0 0 15,0 0-15,0 0 0,0 0 16,0 0-16,0 0 0,24 111 15,-24-111-15,0 0 0,0 0 16,0 0-16,0 0 0,0 0 16,0 0-16,0 0 0,0 0 15,0 0-15,0 0 16,0 0-16,0 0 0,0 0 16,0 0-16,0 0 0,0 0 15,0 0-15,0 0 0,0 0 16,0 0-16,0 0 0,0 0 15,0 0-15,0 0 0,0 0 16,0 0-16,0 0 0,0 0 0</inkml:trace>
  <inkml:trace contextRef="#ctx0" brushRef="#br0" timeOffset="11784.28">20380 8178 0,'0'0'0,"0"0"0,0 0 16,0 0-16,0 0 0,0 0 15,0 0-15,0 0 16,0 0-16,0 0 0,0 0 15,0 0-15,0 0 0,0 0 16,0 0-16,0 0 0,0 0 16,0 0-16,0 0 0,0 0 15,0 0-15,50 112 0,-50-112 16,0 0-16,0 0 0,0 0 16,0 0-16,0 0 0,0 0 15,0 0-15,0 0 0,0 0 16,0 0-16,12 116 15,-12-116-15,0 0 0,0 0 0,0 0 16,0 0-16,0 0 16,0 0-16,0 0 0,0 0 15,0 0-15,0 0 0,0 0 16,0 0-16,0 0 0,0 0 16,0 0-16,0 0 0,0 0 15,0 0-15,0 0 16,0 0-16,0 0 0,0 0 0,0 0 15,0 0-15,0 0 16,0 0-16,0 0 0,0 0 16,0 0-16,0 0 0,0 0 15,0 0-15,0 0 0,-68-112 16,68 112-16,0 0 0,0 0 16,0 0-16,0 0 0,0 0 15,0 0-15,0 0 0,0 0 16,0 0-16,0-119 0,0 119 15,0 0-15,0 0 0,0 0 16,0 0-16,0 0 0,0 0 16,0 0-16,0 0 15,0 0-15,0 0 0,0 0 16,0 0-16,0 0 0,0 0 16,0 0-16,0 0 0,0 0 15,0 0-15,0 0 0,0 0 16,0 0-16,0 0 0,0 0 15,0 0-15,0 0 0,117 35 16,-117-35-16,0 0 0,0 0 16,0 0-16,0 0 0,0 0 15,112 76-15,-112-76 0,0 0 16,0 0-16,0 0 16,0 0-16,74 46 0,-61-43 15,0 1-15,-7 0 0,0-4 16,0 3-16,1-3 0,-1 3 15,0-3-15,-6 0 0,6-3 16,-6-4-16,0 0 0,0 0 16,0 0-16,-6-4 0,6 1 15,-6-4-15,0 4 16,-1-1-16,7-3 0,-6 1 16,0-2-16,0 1 0,-1 1 15,1-2-15,0 2 0,-1-1 16,1 3-16,0-3 0,0-3 15,0-1-15,0 1 0,0-8 16,0 4-16,6 0 0,-7 4 16,7 0-16,-6-1 0,6 4 15,-6 4-15,6-1 0,-6 1 16,6 3-16,0 0 0,0 4 16,0-5-16,6 5 0,-6 3 15</inkml:trace>
  <inkml:trace contextRef="#ctx0" brushRef="#br0" timeOffset="24756.67">14326 9291 0,'0'0'0,"0"0"0,0 0 15,0 0-15,0 0 0,0 0 16,0 0-16,0 0 0,0 0 16,0 0-16,0 0 0,0 0 15,0 0-15,0 0 0,0 0 16,0 0-16,0 0 0,0 0 16,-87 116-16,87-116 0,0 0 15,0 0-15,0 0 0,-43 112 16,43-112-16,0 0 15,-44 90-15,32-59 0,-6 4 16,5 0-16,-6 4 16,7-1-1,-7 4-15,7-1 0,-6 5 0,5-1 0,1-3 0,-7 4 16,6-5-16,1 5 0,-6-4 16,5 0-16,-5-4 0,5 0 15,-6-3-15,7 0 0,-6 0 16,5 0-16,1 0 0,-1-4 15,1-3-15,-1 0 16,1 0-16,0 0 0,6-1 16,-7 2-16,7-5 0,0 1 15,-7 2-15,7-6 0,0-3 16,-1-4-16,1 3 0,6 0 16,-6 1-16,0-4 0,6 3 15,-6-3-15,0 1 0,6-5 16,0 1-16,-6-1 0,6 0 15,-6 0-15,6 1 0,0 3 16,0 0-16,0 0 16,0 3-16,0 1 0,-7-1 15,7 4-15,0 0 0,-6-3 0,6-1 16,0-17-16</inkml:trace>
  <inkml:trace contextRef="#ctx0" brushRef="#br0" timeOffset="25439.87">13538 11908 0,'0'0'0,"0"0"0,0 0 16,0 0-16,0 0 0,0 0 15,0 0-15,0 0 16,0 0-16,0 0 0,0 0 0,0 0 15,0 0-15,0 0 16,0 0-16,0 0 0,0 0 0,0 0 16,0 0-16,0 0 15,0 0-15,0 0 0,0 0 16,0 0-16,0 0 0,0 0 16,0 0-16,0 0 0,0 0 15,0 0-15,106 119 0,-106-119 16,0 0-16,0 0 15,0 0-15,0 0 0,62 122 16,-62-122-16,0 0 0,37 76 0,-24-51 16,-1-4-1,-6 0-15,6-4 0,-5 4 16,-1-3 0,0-4-16,-6 0 0,6 0 15,-6 0-15,0-1 0,0-2 16,0-1-16,0-10 15</inkml:trace>
  <inkml:trace contextRef="#ctx0" brushRef="#br0" timeOffset="25770.18">13576 11975 0,'0'0'0,"0"0"0,0 0 15,0 0-15,0 0 0,0 0 16,0 0-16,0 0 0,0 0 16,0 0-16,0 0 0,0 0 15,0 0-15,0 0 0,0 0 16,0 0-16,0 0 16,0 0-16,0 0 0,0 0 15,0 0-15,0 0 0,0 0 16,0 0-16,0 0 0,0 0 15,111-126-15,-111 126 0,0 0 16,0 0-16,0 0 0,106-112 16,-88 88-16,7 3 0,-6 0 15,5-4-15,1 1 0,7 3 16,-2 0-16,-5 4 0,0 3 0,-25 14 16</inkml:trace>
  <inkml:trace contextRef="#ctx0" brushRef="#br0" timeOffset="26169.24">13843 12435 0,'0'0'0,"0"0"0,0 0 16,0 0-16,0 0 0,0 0 15,0 0-15,0 0 16,0 0-16,0 0 0,0 0 16,0 0-16,0 0 0,0 0 15,0 0-15,0 0 0,0 0 16,0 0-16,0 0 0,0 0 15,0 0-15,0 0 0,0 0 16,0 0-16,24-119 0,-24 119 16,0 0-16,0 0 0,0 0 15,0 0-15,81-121 16,-81 121-16,0 0 0,68-60 16,-43 32-16,-1 4 0,1-1 15,-6 4-15,0 4 0,-19 17 0</inkml:trace>
  <inkml:trace contextRef="#ctx0" brushRef="#br0" timeOffset="27127.55">14512 11416 0,'0'0'0,"0"0"16,0 0-16,0 0 0,0 0 0,0 0 16,0 0-16,0 0 15,0 0-15,0 0 0,0 0 16,0 0-16,0 0 0,0 0 16,0 0-16,0 0 0,0 0 15,0 0-15,69 129 0,-69-129 16,0 0-16,0 0 0,0 0 15,87 122-15,-87-122 16,36 46-16,-17-22 0,0 4 0,0-3 16,-7 2-16,6 1 15,1 1-15,0-5 0,-1-3 16,1 3-16,-7-3 0,7 0 16,-7 0-16,7 0 0,-6-3 15,-7-5-15,6-2 0,-6 3 16,0-1-16,0 2 0,0-9 15,-6-2-15,7 0 0,-7-1 16,-7 1-16,7-4 0,-6 0 16,0-4-16,0 4 0,0-3 15,-6-5-15,-1-2 16,1-4-16,-7 0 0,6-3 16,-5-4-16,-7-4 0,7 4 0,-7-3 15,6 3-15,1 0 16,-1 0-16,0 4 0,1-4 15,-1 4-15,7-4 0,-7 0 16,7 0-16,-1 3 0,1 0 16,-1 1-16,7 0 0,-6-4 15,6 4-15,-6-4 16,5 0-16,1-7 0,0-1 16,6-1-16,-7-6 0,7 5 15,0-4-15,0 4 0,7-7 16,-7 6-16,6 1 0,0 6 15,1 1-15,-1 3 0,0 0 16,6 0-16,0 4 0,7 6 16,-6 4-16,12 0 0,-7 4 15,0-1-15,1 4 0,0 0 16,-7 4-16,7-1 0,-7 4 16,0 7-16,1 3 0,-7 4 15,7 0-15,-7 4 0,-6-1 16,0 7-16,0 8 15,-6 0-15,-1 2 0,-5 1 16,-1-4-16,-5-6 0,0-1 16,-1-3-16,6 0 0,-5 0 15,-1-7-15,7-4 0,0 1 0,12-18 16</inkml:trace>
  <inkml:trace contextRef="#ctx0" brushRef="#br0" timeOffset="27701.74">13873 12411 0,'0'0'16,"0"0"-16,0 0 0,0 0 15,0 0-15,0 0 0,0 0 16,0 0-16,0 0 0,0 0 16,0 0-16,0 0 0,0 0 15,0 0-15,0 0 0,0 0 16,0 0-16,0 0 15,0 0-15,0 0 0,0 0 16,118 108-16,-118-108 0,0 0 16,0 0-16,0 0 0,0 0 15,112 115-15,-93-98 0,-1 1 16,0 0-16,-5-1 0,0 4 16,-1 0-16,1-4 0,-1 0 15,6 1-15,-5 0 16,-1-5-16,7-2 0,6-4 15,-13 3-15,6-3 0,-18-7 0</inkml:trace>
  <inkml:trace contextRef="#ctx0" brushRef="#br0" timeOffset="37324.15">17911 11577 0,'0'0'0,"0"0"16,0 0-16,0 0 16,0 0-16,0 0 0,0 0 0,0 0 15,0 0-15,0 0 16,0 0-16,0 0 0,0 0 16,0 0-16,0 0 0,13 118 15,-13-118-15,0 0 0,0 0 16,0 0-16,0 0 0,6 133 15,-6-133-15,0 0 0,0 0 16,0 0-16,0 136 16,6-108-16,-6-4 0,0 5 15,6-2-15,-6 1 0,0 0 0,7 0 16,-1 0-16,-6-4 16,6 1-16,-6-4 0,6 0 15,1 0-15,-7-4 0,0 0 16,6 1-16,-6-4 0,0-4 15,0 4-15,6 0 0,-6-3 16,0-8-16,0 4 0,0-3 16,0-1-16,0 1 0,0-1 15,0-3-15,0 3 0,0 1 16,0-4-16,6 0 0,-6 4 16,0-4-16,0 0 15,0 3-15,0-3 0,0 0 16,0 0-16,0 4 0,0-4 0,0 3 15,0-3-15</inkml:trace>
  <inkml:trace contextRef="#ctx0" brushRef="#br0" timeOffset="37825.87">17905 11685 0,'0'0'15,"0"0"-15,0 0 0,0 0 16,0 0-16,0 0 0,0 0 16,0 0-16,0 0 0,0 0 15,0 0-15,0 0 0,0 0 16,0 0-16,0 0 0,0 0 15,0 0-15,0 0 0,0 0 16,0 0-16,0 0 0,124-126 16,-124 126-16,0 0 0,0 0 15,0 0-15,112-111 16,-87 83-16,-7 0 0,1 3 16,6 1-16,-6 0 0,5-8 15,-6 8-15,8 3 0,-8 0 16,1 0-16,-1 7 0,-5 0 15,-1 0-15,1 4 0,-13 10 16</inkml:trace>
  <inkml:trace contextRef="#ctx0" brushRef="#br0" timeOffset="38331.51">18023 12100 0,'0'0'0,"0"0"0,0 0 16,0 0-16,0 0 0,0 0 16,0 0-16,0 0 0,0 0 15,0 0-15,0 0 0,0 0 16,0 0-1,0 0-15,0 0 0,0 0 0,0 0 0,0 0 16,0 0-16,0 0 16,0 0-16,0 0 0,0 0 15,0 0-15,0 0 0,0 0 16,112-91-16,-112 91 0,0 0 16,0 0-16,0 0 0,0 0 15,0 0-15,112-118 16,-100 101-16,6-1 0,1 0 0,0 1 15,6 0-15,-7-1 0,0 4 16,-18 14-16</inkml:trace>
  <inkml:trace contextRef="#ctx0" brushRef="#br0" timeOffset="41306.36">18823 11424 0,'0'0'0,"0"0"0,0 0 0,0 0 15,0 0-15,0 0 0,0 0 16,0 0-16,0 0 0,0 0 16,0 0-16,0 0 15,0 0-15,0 0 0,0 0 16,0 0-16,0 0 0,0 0 15,0 0-15,0 0 0,0 0 16,0 0-16,0 0 0,0 0 16,0 0-16,0 0 0,0 0 15,0 0-15,0 0 0,0 0 16,81 111-16,-81-111 16,0 0-16,0 0 0,0 0 0,0 0 15,81 126-15,-81-126 16,0 0-16,55 73 0,-36-45 15,-6 0-15,5 3 0,-6-3 16,0 0-16,1-4 0,-1 0 16,-5-3-16,-1-3 0,7 0 15,-7-5-15,0 1 0,-6-3 16,6-1-16,0 1 0,-6-4 16,6-4-16,-6 1 0,6-1 15,-6-3-15,0-3 0,0 3 16,0-4-16,0 4 0</inkml:trace>
  <inkml:trace contextRef="#ctx0" brushRef="#br0" timeOffset="41792.08">18712 11374 0,'0'0'0,"0"0"15,0 0-15,0 0 0,0 0 16,0 0-16,0 0 0,0 0 16,0 0-16,0 0 0,0 0 15,0 0-15,0 0 0,0 0 16,0 0-16,0 0 0,0 0 15,0 0-15,0 0 0,0 0 16,0 0-16,0 0 0,0 0 16,0 0-16,0 0 0,0 0 15,117 35-15,-117-35 16,0 0-16,0 0 0,0 0 0,118 35 16,-118-35-16,62 21 15,-31-7-15,1 3 0,-2 1 16,1 0-16,7-1 0,5 4 15,-6 3-15,0-3 0,-6-3 16,1 3-16,-2 7 0,1-11 16,-6 0-16,0 1 0,0-8 15,0 4-15,-6-3 0,5-5 16,-6 5-16,1-7 0,0-4 16,-6-4-16,-1-7 0,0 5 15,0-1-15,-12 7 0</inkml:trace>
  <inkml:trace contextRef="#ctx0" brushRef="#br0" timeOffset="42300.94">19195 11095 0,'0'0'0,"0"0"0,0 0 0,0 0 15,0 0-15,0 0 16,0 0-16,0 0 0,0 0 16,0 0-16,0 0 0,0 0 15,0 0-15,0 0 0,0 0 16,0 0-16,0 0 0,0 0 15,0 0-15,0 0 16,0 0-16,0 0 0,0 0 0,0 0 16,0 0-16,0 0 15,0 0-15,0 0 0,0 0 16,0 0-16,0 0 0,0 0 16,0 0-16,87 129 0,-87-129 15,0 0-15,0 0 0,0 0 16,0 0-16,93 133 0,-93-133 15,25 46-15,-13-25 0,1-1 16,-1 1-16,1 0 0,-1 0 16,-6 0-16,6-4 0,1 1 15,-7-4-15,7 0 0,-7 3 16,0-6-16,1 3 0,5-7 16,0 3-16,0-3 0,1-3 15,-1-1-15,1 0 0,-13-3 16</inkml:trace>
  <inkml:trace contextRef="#ctx0" brushRef="#br0" timeOffset="58026.12">12466 10307 0,'0'0'0,"0"0"16,0 0-16,0 0 0,0 0 16,0 0-16,0 0 0,0 0 15,0 0-15,0 0 0,0 0 16,0 0-16,0 0 0,0 0 16,0 0-16,0 0 0,0 0 15,0 0-15,0 0 0,0 0 16,0 0-16,0 0 15,0 0-15,0 0 0,0 0 0,0 0 16,93-112-16,-93 112 16,0 0-16,0 0 0,0 0 15,0 0-15,0 0 0,0 0 16,123-21-16,-123 21 0,0 0 16,0 0-16,87 0 0,-62 0 15,0 4-15,0-1 0,-7-3 16,1 0-16,6-3 0,0 3 15,-1 0-15,1 3 16,0-3-16,0 0 0,6 0 0,-6 0 16,0 0-16,-1 0 15,1-3-15,0-1 0,-6 0 16,5 1-16,1 0 0,0-1 16,0 1-16,-7 3 0,13 3 15,-6-3-15,0 0 0,0 0 16,-7-3-16,7-1 0,-6 1 15,5 3-15,-5-4 0,6 4 16,-6-6-16,5 2 0,7 0 16,-5 4-16,-2 0 0,1 4 15,0 0-15,0-1 16,-1-3-16,1 0 0,0 3 16,-6-3-16,5 0 0,1 0 15,0 0-15,0 0 0,-1 4 16,1-1-16,1 1 0,-2-4 15,-6 3-15,7-3 0,-6 0 16,0 0-16,-1 0 0,-6-3 16,7-1-16,-6 1 15,6-1-15,-1-2 0,-6-2 16,7 5-16,0-4 0,-7 4 16,7-1-16,-1 0 0,1 1 15,-7-1-15,7-2 0,-7 6 16,1 0-16,5 0 0,1 0 15,-7 0-15,1 0 0,6 3 16,-1 0-16,-6 1 0,7-4 16,-1 0-16,1 0 0,0 0 15,5 3-15,1 5 0,-6-5 16,0 0-16,5 1 0,-5-4 16,0 3-16,-19-3 0</inkml:trace>
  <inkml:trace contextRef="#ctx0" brushRef="#br0" timeOffset="62069.4">7652 10928 0,'0'0'16,"0"0"-16,0 0 0,0 0 15,0 0-15,0 0 0,0 0 16,0 0-16,0 0 0,0 0 16,0 0-16,0 0 0,0 0 15,0 0-15,0 0 0,0 0 16,0 0-16,0 0 0,0 0 15,0 0-15,0 0 0,0 0 16,0 0-16,0 0 16,0 0-16,0 0 0,0 0 0,0 0 15,0 0-15,0 0 16,0 0-16,0 0 0,0 0 16,0 0-16,0 0 0,0 0 15,0 0-15,124-28 0,-124 28 16,0 0-16,0 0 0,130-7 15,-130 7-15,0 0 0,131-7 16,-88 3-16,7 1 0,-7-1 16,13 1-16,-7-4 15,1 4-15,0-1 0,6 4 0,-1 0 16,1 0-16,0 0 16,-7 4-16,20-4 0,-1 3 15,-6 1-15,-6-4 0,0 3 16,-1-3-16,-11 3 0,-1 4 15,-5-3-15,-1-4 0,0 0 16,-6 0-16,-6 0 16,-7 0-16,7 0 0,-6 0 0,0-4 15,-7 1-15,6 3 0,-5 0 16,-1-4-16,1 1 0,0 6 16,-1 1-16,0-1 0,0 5 15,1-5-15,6 0 0,-1 12 16,1-2-16,-1 1 0,1 0 15,-19-14-15</inkml:trace>
  <inkml:trace contextRef="#ctx0" brushRef="#br0" timeOffset="63048.54">11436 10830 0,'0'0'0,"0"0"16,0 0-16,0 0 15,0 0-15,0 0 0,0 0 0,0 0 16,0 0-16,0 0 15,0 0-15,0 0 0,0 0 0,0 0 16,0 0-16,0 0 16,0 0-16,0 0 0,0 0 15,0 0-15,0 0 0,0 0 16,0 0-16,0 0 0,0 0 16,0 0-16,0 0 0,0 0 15,0 0-15,0 0 0,0 0 16,0 0-16,130 49 0,-130-49 15,0 0-15,0 0 0,0 0 16,130 35-16,-92-28 0,-8 0 16,8 3-16,5 4 15,-6-4-15,7 5 0,5-1 16,1 3-16,-7-3 0,13-4 16,-6 1-16,-1-1 0,8 1 15,-8-4-15,1 0 0,5-3 16,-5-1-16,18 0 0,-6 1 15,-6-1-15,0 8 16,-1-8-16,-4-3 0,-8 3 16,7 5-16,-7-1 0,0-1 0,-6 2 15,1-5-15,-13 1 16,-1 2-16,1 2 0,-6-1 16,6-1-16,-7 2 0,7-1 15,6-1-15,-12 1 0,5 1 0,-24-8 16</inkml:trace>
  <inkml:trace contextRef="#ctx0" brushRef="#br0" timeOffset="64719.08">15493 11008 0,'0'0'15,"0"0"-15,0 0 0,0 0 16,0 0-16,0 0 0,0 0 15,0 0-15,0 0 0,0 0 16,0 0-16,0 0 0,0 0 16,0 0-16,0 0 0,0 0 15,0 0-15,0 0 0,0 0 16,0 0-16,0 0 16,0 0-16,0 0 0,0 0 15,0 0-15,0 0 0,0 0 16,0 0-16,0 0 0,0 0 15,0 0-15,117 21 0,-117-21 16,0 0-16,0 0 0,0 0 16,0 0-16,124 14 15,-124-14-15,0 0 0,0 0 16,125 7-16,-89-4 0,2 1 16,-1 3-16,6-4 0,7 4 15,-7-3-15,1 3 0,-1-7 16,7 0-16,-1 3 0,-5 1 15,5-1-15,-5 1 0,6 0 16,-7-1-16,0 0 0,7 0 16,-7 1-16,1-4 0,-1 0 15,-5-7-15,-2 4 0,2 3 16,-1-3-16,7-1 16,-7 0-16,6 1 0,-5-1 15,-2 1-15,-4 0 0,5-1 0,0 4 16,-6-4-16,6 1 15,-6-1-15,1 1 0,-2 0 16,-5-1-16,6 0 0,-6 1 16,-7-4-16,7 0 0,-6 3 15,0-3-15,-7 1 0,6 2 16,-5 4-16,-7-3 0,7 3 16,-1 0-16,-6 0 0,1 0 15,-1 3-15,0-3 0,0-3 16,0 3-16,-6 3 0,6-6 15,-6 3-15,6-4 16,-6 0-16,0 1 0,0 3 0,0 0 16</inkml:trace>
  <inkml:trace contextRef="#ctx0" brushRef="#br0" timeOffset="150326.53">1381 5160 0,'0'0'0,"0"0"0,0 0 0,0 0 0,0 0 0,0 0 0,0 0 0,0 0 0,0 0 16,12 123-16,-12-123 0,0 0 0,0 0 0,13 125 0,-13-125 16,0 0-16,12 126 0,-12-84 0,7 3 0,-7 1 0,12 5 15,-12-5-15,0-8 0,0 4 16,0-3-16,0-8 0,0 1 15,0-5-15,0-2 0,0-8 16,0 1-16,0-4 16,0-1-16,0-2 0,0-7 0,0-4 15,0-4-15,0-7 16,-12-6-16,12-4 0,-7 0 16,7-7-16,-6 1 0,6-9 15,0-2-15,0-4 0,0-3 16,0-1-16,0 1 0,6 0 15,1-4-15,-7 4 0,12 3 16,-12 0-16,0-3 0,0 7 16,6-1-16,1 7 0,-7 1 15,6 7-15,6-1 0,-12 5 16,0-1-16,0 6 0,6 5 16,-6-1-1,6 5-15,-6 6 0,6 6 0,7 5 16,-13-1-16,6 11 0,0 4 15,1 6-15,5 8 0,-5-1 16,-1 7-16,0 4 0,6 3 16,0 1-16,7 2 0,-13 19 15,19-4-15,-18-4 0,5-6 16,0-1-16,0 0 0,7 3 16,-6-9-16,-7-11 15,6 0-15,-12-8 0,7 2 0,-1-9 16,-6-2-16,6-1 0,0-6 15,-6-18-15</inkml:trace>
  <inkml:trace contextRef="#ctx0" brushRef="#br0" timeOffset="150526.53">1232 5963 0,'0'0'0,"0"0"15,0 0-15,0 0 16,0 0-16,0 0 0,0 0 0,0 0 16,0 0-16,0 0 15,0 0-15,0 0 0,0 0 16,0 0-16,0 0 0,0 0 0</inkml:trace>
  <inkml:trace contextRef="#ctx0" brushRef="#br0" timeOffset="150896.53">2336 5597 0,'0'0'0,"0"0"0,0 0 0,0 0 16,0 0-16,0 0 16,0 0-16,0 0 0,0 0 0,0 0 15,0 0-15,0 0 16,0 0-16,0 0 0,0 0 15,0 0-15,0 0 0,87-119 16,-87 119-16,0 0 0,0 0 16,112-87-16,-87 66 0,5 0 15,2-3-15,-1 3 0,6 0 16,-12 3-16,0 4 0,-25 14 16</inkml:trace>
  <inkml:trace contextRef="#ctx0" brushRef="#br0" timeOffset="151146.54">2448 6298 0,'0'0'0,"0"0"0,0 0 16,0 0-16,0 0 0,0 0 15,0 0-15,0 0 0,0 0 16,0 0-16,0 0 0,0 0 15,0 0-15,25-115 0,-25 115 16,0 0-16,0 0 0,81-140 16,-57 98-16,1 4 15,0 0-15,6-4 0,0 0 0,0 7 16,-6 4-16,-25 31 0</inkml:trace>
  <inkml:trace contextRef="#ctx0" brushRef="#br0" timeOffset="151616.54">1425 6089 0,'0'0'0,"0"0"0,0 0 0,0 0 15,0 0-15,0 0 0,0 0 16,0 0-16,0 0 0,0 0 16,0 0-16,0 0 0,0 0 15,0 0-15,0 0 0,0 0 16,136-91-16,-136 91 15,0 0-15,0 0 0,111-67 16,-111 67-16,69-27 0,-32 12 16,1 2-16,-8-1 0,1 3 0,-31 11 15</inkml:trace>
  <inkml:trace contextRef="#ctx0" brushRef="#br0" timeOffset="152036.53">3732 4871 0,'0'0'16,"0"0"-16,0 0 0,0 0 15,0 0-15,0 0 0,0 0 16,0 0-16,0 0 0,0 0 16,0 0-16,0 0 0,0 0 15,0 0-15,0 0 0,124-56 16,-124 56-16,0 0 0,111-49 16,-111 49-16,69-31 0,-69 31 15</inkml:trace>
  <inkml:trace contextRef="#ctx0" brushRef="#br0" timeOffset="152326.53">3980 4885 0,'0'0'0,"0"0"0,0 0 0,0 0 16,0 0-16,0 0 0,0 0 15,0 0-15,0 0 0,0 0 16,0 0-16,0 0 16,0 0-16,0 0 0,0 0 15,0 0-15,81 129 0,-81-129 16,0 0-16,0 0 0,80 119 16,-80-119-16,38 69 0,-26-34 15,7 0-15,-7 0 0,0-4 16,7 4-16,-7 0 0,1-4 15,-1-2-15,-12-29 0</inkml:trace>
  <inkml:trace contextRef="#ctx0" brushRef="#br0" timeOffset="153126.53">4855 4644 0,'0'0'0,"0"0"0,0 0 16,0 0-16,0 0 0,0 0 15,0 0-15,0 0 16,0 0-16,0 0 0,0 0 0,0 0 16,0 0-16,0 0 15,37 126-15,-37-126 0,0 0 0,0 0 16,37 143-16,-18-105 15,-7-3-15,0-4 0,1 4 16,-1-3-16,7 2 0,-6-5 16,5 2-16,-6-7 0,1 1 15,-7-1-15,6-3 0,1-4 16,-7 1-16,0-8 0,1 1 16,-1-1-16,0-2 0,0-2 15,-6 1-15,6-3 16,-6 0-16,0-1 0,0-3 15,0 0-15,0 0 0,-6-7 16,0-4-16,-6 1 0,5-1 16,-5-3-16,-1 1 0,1-5 15,-1 0-15,1-3 0,0-3 16,0 0-16,-1-4 0,1 4 16,5-5-16,-5 2 0,5 3 15,1-1-15,-6 0 0,6 1 16,0-1-16,-6 1 0,5 0 15,1-4-15,0 3 0,-7-3 16,7 4-16,0 0 16,-1-1-16,1 5 0,0-5 15,6 4-15,0-3 0,0-5 16,6 5-16,0-3 0,1 2 16,-1 0-16,0 1 0,7-1 15,-1 1-15,7 3 0,5 0 16,1 0-16,-6 4 0,6-1 15,-1 5-15,-5-2 0,0 5 16,0-1-16,-1 5 0,-6-1 16,7 3-16,-7 0 15,1 4-15,-1 4 0,1 0 16,-1 3-16,-6 3 0,0 1 16,0 6-16,-6 0 0,7 4 15,-7 4-15,0-4 0,-7 0 16,7 3-16,-6 1 0,0 2 15,-6 1-15,0 4 16,-1-1-16,1-3 0,-7 0 0,6-4 16,1 1-16,-6-4 0,5-1 15,1-2-15,12-18 0</inkml:trace>
  <inkml:trace contextRef="#ctx0" brushRef="#br0" timeOffset="153656.54">5878 4920 0,'0'0'0,"0"0"15,0 0-15,0 0 0,0 0 16,0 0-16,0 0 0,0 0 16,0 0-16,0 0 0,0 0 15,99-129-15,-99 129 0,0 0 16,0 0-16,112-136 0,-81 107 16,-31 29-16</inkml:trace>
  <inkml:trace contextRef="#ctx0" brushRef="#br0" timeOffset="154006.53">5977 4400 0,'0'0'0,"0"0"16,0 0-16,0 0 15,0 0-15,0 0 0,0 0 16,0 0-16,0 0 0,0 0 16,0 0-16,0 0 0,0 0 15,0 0-15,0 0 0,0 0 16,124 101-16,-124-101 0,0 0 16,0 0-16,0 0 0,0 0 15,106 122-15,-87-98 16,5-3-16,-5 0 0,0 0 0,6-3 15,-7 0-15,0 2 16,1 5-16,-6 2 0,5 5 16,-5-4-16,5-4 0,1 0 15,6-6-15,-7 0 0,-5-1 0,-13-17 16</inkml:trace>
  <inkml:trace contextRef="#ctx0" brushRef="#br0" timeOffset="154356.54">6560 3943 0,'0'0'0,"0"0"15,0 0-15,0 0 0,0 0 16,0 0-16,0 0 0,0 0 16,0 0-16,0 0 15,0 0-15,0 0 0,0 0 0,0 0 16,0 0-16,0 0 16,0 0-16,0 0 0,0 0 15,0 0-15,125-122 0,-125 122 16,0 0-16,0 0 0,142-116 15,-104 85-15,-8 3 0,8 0 16,-1 4-16,-6 3 0,-6 3 0,-25 18 16</inkml:trace>
  <inkml:trace contextRef="#ctx0" brushRef="#br0" timeOffset="154656.53">6840 3884 0,'0'0'0,"0"0"16,0 0-16,0 0 0,0 0 15,0 0-15,0 0 0,0 0 16,0 0-16,0 0 0,0 0 16,0 0-16,0 0 0,0 0 15,0 0-15,0 0 0,0 0 16,0 0-16,0 0 0,0 0 15,118 118-15,-118-118 16,0 0-16,0 0 0,0 0 0,55 126 16,-55-126-16,25 56 15,-19-25-15,1 4 0,5-4 16,-6 4-16,0-4 0,6-3 16,-5-3-16,-7-25 0</inkml:trace>
  <inkml:trace contextRef="#ctx0" brushRef="#br0" timeOffset="155066.54">5971 4892 0,'0'0'0,"0"0"16,0 0-16,0 0 16,0 0-16,0 0 0,0 0 15,0 0-15,0 0 0,0 0 16,0 0-16,0 0 0,0 0 0,0 0 15,0 0-15,0 0 16,0 0-16,56-112 0,-56 112 16,0 0-16,0 0 0,0 0 15,0 0-15,112-118 16,-112 118-16,62-53 0,-31 25 0,-1 1 16,-4-5-16,5 1 15,-1 3-15,2 0 0,-1 3 16,-1 1-16,-5 3 0,-25 21 0</inkml:trace>
  <inkml:trace contextRef="#ctx0" brushRef="#br0" timeOffset="156146.53">7621 3423 0,'0'0'0,"0"0"16,0 0-16,0 0 16,0 0-16,0 0 0,0 0 0,0 0 15,0 0-15,0 0 16,50 119-16,-50-119 0,0 0 15,0 0-15,0 0 0,37 121 16,-37-121-16,18 57 0,-12-26 16,7-3-16,-7-3 0,1-1 15,-1 3-15,0-2 0,0-4 16,-6 3 0,7-6-16,-1-1 0,-6 1 0,6-8 0,-6 4 15,6-3-15,-6-4 16,0-4-16,0 0 0,0 1 15,0 3-15,0-3 0,0-4 16,0 3-16,0-3 0,-6 0 16,6 0-16,-6-3 0,0-1 15,-7-3-15,7-3 0,0-1 16,-7-3-16,7-3 0,-7-4 16,1 0-16,0 0 0,0-3 15,-1-4-15,1-1 0,-1 5 16,-6-3-16,7-2 0,0 1 15,0-3-15,-1 3 16,7 0-16,-7 4 0,7-4 0,-7-4 16,7-6-16,0 4 15,0-2-15,6 5 0,-6-1 16,6-2-16,6 2 0,0-3 16,0 4-16,7 0 0,-7 6 15,6-3-15,1 4 0,0 0 16,-1 6-16,0 0 0,0 5 15,7-1-15,-6-1 0,-1-2 16,7 3-16,5 7 0,1 0 16,0 4-16,0 3 0,-7-3 15,7-1-15,-6 8 16,6 2-16,-7-2 0,1-4 16,-1 7-16,-5 3 0,-1 8 15,1-1-15,-7 1 0,6-1 16,-6 4-16,0 3 0,-6 1 15,7-1-15,-1 4 0,-6 0 16,0 4-16,-6-1 0,-1 0 16,1 4-16,-6 0 0,0 0 15,-1-4-15,-5 4 0,5-4 16,1-2-16,12-29 0</inkml:trace>
  <inkml:trace contextRef="#ctx0" brushRef="#br0" timeOffset="159396.53">7789 3050 0,'0'0'0,"0"0"16,0 0-16,0 0 16,0 0-16,0 0 0,0 0 15,0 0-15,0 0 0,0 0 16,0 0-16,0 0 0,0 0 15,0 0-15,0 0 0,0 0 16,0 0-16,0 0 0,0 115 16,0-115-16,0 0 0,0 0 15,30 126-15,-30-126 16,0 0-16,0 0 0,50 139 0,-37-107 16,-1 2-16,0 1 15,1 0-15,-1 0 0,-6 0 16,7-4-16,-1-3 0,-5 0 15,-1 0-15,6-4 0,-6 1 16,0-8-16,0 4 0,-6-7 16,7 0-16,-7-7 0,6 0 15,-6-3-15,0-1 0,0 1 16,0 2-16,0-6 0,0 0 16,0-3-16,0 0 0,-6-8 15,-7-6-15,1-1 16,6-6-16,-13-4 0,7-3 15,-7-1-15,0 1 0,7-1 16,-6-6-16,5 3 0,1 4 16,-1-1-16,1 8 0,-1-4 15,7 3-15,0 1 0,-6 3 16,6-4-16,6 8 0,-6 0 16,-1-4-16,7 4 0,0 2 15,0 1-15,0-3 0,7 6 16,-1-2-16,12 2 15,1 1-15,-1-1 0,1 8 0,6-4 16,-1-1-16,1 5 16,7 3-16,4 3 0,2 8 15,-1-4-15,0 0 0,-5 4 16,-2 3-16,8 3 0,-1-6 16,-6 2-16,6 5 0,-6-4 15,6 3-15,-6 1 0,0-5 16,-6-2-16,0-1 0,-6 1 15,-1-4-15,-6 0 0,7 0 16,-6 0-16,-1-4 0,-6-3 16,7 0-16,-13-3 15,6-8-15,-6-2 0,0-2 16,-6-9-16,0-4 0,-7-3 16,1 0-16,-14-8 0,8-3 15,-6 0-15,5-3 0,-6 0 16,0-8-16,0 8 0,0-1 15,-12-9-15,6-1 0,0 4 16,0 2-16,0 9 0,6 6 16,0 0-16,1 0 0,5 4 15,7 3-15,-7-4 16,-6 11-16,13 8 0,0-1 0,12 14 16</inkml:trace>
  <inkml:trace contextRef="#ctx0" brushRef="#br0" timeOffset="160376.53">4495 6469 0,'0'0'0,"0"0"16,0 0-16,0 0 0,0 0 15,0 0-15,0 0 0,0 0 16,0 0-16,0 0 0,0 0 15,0 0-15,0 0 0,0 0 16,0 0-16,0 0 0,130-63 16,-130 63-16,0 0 0,0 0 15,143-76-15,-100 51 0,13-3 16,-6 0-16,5-3 0,8-4 16,-1 0-16,6-4 15,-6-2-15,19-12 0,6-3 16,12-10-16,-6 7 0,18-4 15,-12 4-15,0-4 0,1 0 16,5-10-16,-5 3 0,5 7 16,-5 0-16,11-3 0,-6 3 15,-6 1-15,7 3 0,6-15 16,-7 1-16,-5 7 0,-7-1 16,49-27-16,-11 24 0,-26 11 15,-18 10-15,0-14 16,-7-6-16,1 9 0,-1 8 0,-5 3 15,-1 7-15,-5-7 16,5-3-16,-6-1 0,6 1 16,1 7-16,0 7 0,-13-8 15,-7-6-15,-36 38 0,18-7 16,0-7-16,13 3 0,-7-2 16,-5-1-16,5 7 0,-6 4 15,1-1-15,-2 0 0,2 1 16,-1 0-16,-18 3 0,6-1 15,-13 5-15,7 7 16,-13-1-16,6-3 0,-6 10 16,-6 5-16,6-5 0,-6 1 15,7-4-15,-7 3 0,0-3 0</inkml:trace>
  <inkml:trace contextRef="#ctx0" brushRef="#br0" timeOffset="166526.53">20206 3849 0,'0'0'0,"0"0"15,0 0-15,0 0 16,0 0-16,0 0 0,0 0 16,0 0-16,0 0 0,0 0 15,0 0-15,0 0 0,0 0 16,0 0-16,0 0 0,0 0 16,0 0-16,0 0 0,0 0 15,0 0-15,0 0 0,0 0 16,6 111-16,-6-111 0,0 0 15,0 0-15,19 112 0,-19-112 16,0 0-16,0 0 16,25 140-16,-19-102 0,1-4 15,-1 5-15,0 3 0,-6 0 16,6-4-16,0 1 0,-6-8 0,0-31 16</inkml:trace>
  <inkml:trace contextRef="#ctx0" brushRef="#br0" timeOffset="167036.54">20796 3775 0,'0'0'0,"0"0"0,0 0 16,0 0-16,0 0 0,0 0 15,0 0-15,0 0 0,0 0 16,0 0-16,0 0 0,0 0 16,0 0-16,0 0 15,0 0-15,0 0 0,-19 122 16,19-122-16,0 0 0,0 0 15,0 0-15,0 0 0,25 112 16,-25-112-16,0 0 0,0 0 16,0 0-16,80 80 0,-67-59 15,6-3-15,-1 3 0,-6 0 16,7 0-16,-7 0 0,1 0 16,0 3-16,-1 0 0,-6 0 15,0 1-15,0-4 16,-6 3-16,-6 1 0,6 0 0,-12-1 15,6 3-15,-7-6 16,-6-3-16,7-4 0,-7 0 16,7 0-16,-6-4 0,5-2 15,-6-5-15,7 0 0,-1-3 16,-5-6-16,6-2 0,-7-9 16,7 0-16,-1-1 0,1 0 0,12 18 15</inkml:trace>
  <inkml:trace contextRef="#ctx0" brushRef="#br0" timeOffset="167326.53">20950 3762 0,'0'0'0,"0"0"0,0 0 16,0 0-16,0 0 0,0 0 15,0 0-15,0 0 0,0 0 16,0 0-16,0 0 0,0 0 15,0 0-15,0 0 0,0 0 16,0 0-16,0 0 0,0 0 16,0 0-16,0 0 0,0 0 15,0 0-15,0 0 16,87-116-16,-87 116 0,0 0 16,0 0-16,0 0 0,137-122 15,-106 94-15,6 0 0,-6 4 16,6 0-16,-6 3 0,-6 0 0,-25 21 15</inkml:trace>
  <inkml:trace contextRef="#ctx0" brushRef="#br0" timeOffset="167756.54">21280 4233 0,'0'0'0,"0"0"0,0 0 16,0 0-16,0 0 0,0 0 16,0 0-16,0 0 0,0 0 15,0 0-15,0 0 0,0 0 16,136-88-16,-136 88 0,0 0 15,118-73-15,-75 48 0,1-2 16,5-1-16,-5-1 16,-1 5-16,-6-3 0,-6 2 0,0 4 15,0 4-15,-31 17 0</inkml:trace>
  <inkml:trace contextRef="#ctx0" brushRef="#br0" timeOffset="168106.53">21614 3897 0,'0'0'15,"0"0"-15,0 0 0,0 0 16,0 0-16,0 0 0,0 0 16,0 0-16,0 0 0,0 0 15,0 0-15,0 0 16,0 0-16,0 0 0,38 126 0,-38-126 16,0 0-16,0 0 15,0 0-15,30 122 0,-30-122 16,13 63-16,-7-28 0,0-3 15,1-2-15,-1-1 0,0-5 0,-6 4 16,6 3-16,1-3 0,-7-3 16,0-25-16</inkml:trace>
  <inkml:trace contextRef="#ctx0" brushRef="#br0" timeOffset="168726.53">22396 3346 0,'0'0'0,"0"0"0,0 0 15,0 0-15,0 0 0,0 0 16,0 0-16,0 0 0,0 0 16,0 0-16,0 0 0,0 0 15,0 0-15,0 0 0,0 0 16,0 0-16,0 0 0,0 0 15,130-80-15,-130 80 0,0 0 16,0 0-16,0 0 0,124-59 16,-124 59-16,50-15 15,-25 12-15,-7-4 0,1 7 16,-1 0-16,-5 0 0,-1 7 16,1 0-16,-1 4 0,-5 3 15,-1-4-15,0 1 0,-6 6 16,0-3-16,0 7 0,0 3 15,0-3-15,0 0 0,0 7 16,0 0-16,-6-3 0,6-1 16,0 0-16,0 0 0,0-3 15,0 8-15,0-5 0,0 1 16,0-1-16,0-3 0,0 3 16,0 4-16,0-4 15,0 1-15,0 3 0,-6-1 16,6-2-16,-7 3 0,7 0 15,0-4-15,-6 4 16,6 0-16,0-7 0,-6 0 0,6-21 16</inkml:trace>
  <inkml:trace contextRef="#ctx0" brushRef="#br0" timeOffset="169016.54">22532 3880 0,'0'0'16,"0"0"-16,0 0 0,0 0 15,0 0-15,0 0 0,0 0 16,0 0-16,0 0 0,0 0 16,0 0-16,0 0 0,0 0 15,0 0-15,0 0 0,0 0 16,0 0-16,0 0 0,0 0 15,0 0-15,137-118 16,-137 118-16,0 0 0,0 0 16,117-105-16,-85 73 0,5 4 15,-6-3-15,6 3 0,0 0 16,-12 7-16,-25 21 0</inkml:trace>
  <inkml:trace contextRef="#ctx0" brushRef="#br0" timeOffset="169506.54">23525 2980 0,'0'0'0,"0"0"0,0 0 15,0 0-15,0 0 0,0 0 16,0 0-16,0 0 0,0 0 16,0 0-16,0 0 0,0 0 15,0 0-15,0 0 16,0 0-16,0 0 0,0 0 16,0 0-16,0 0 0,0 0 15,0 0-15,0 0 0,0 0 16,0 0-16,-7 122 0,7-122 15,0 0-15,0 0 0,0 0 16,0 0-16,0 0 0,0 0 16,118 115-16,-118-115 0,0 0 0,0 0 15,62 66-15,-49-48 16,-1-1-16,1 4 0,-7-3 16,0-1-16,-6 1 15,0 2-15,-6 5 0,0-8 0,-1 4 16,-5 0-16,-7 11 15,1-1-15,-13 1 0,6-5 16,-6 1-16,-6-3 0,6 3 16,0-7-16,0-4 0,-1-7 15,2 1-15,-1-4 0,6 0 16,25-7-16</inkml:trace>
  <inkml:trace contextRef="#ctx0" brushRef="#br0" timeOffset="169866.53">23525 2970 0,'0'0'16,"0"0"-16,0 0 0,0 0 15,0 0-15,0 0 0,0 0 16,0 0-16,0 0 0,0 0 15,0 0-15,0 0 16,0 0-16,0 0 0,0 0 0,0 0 16,0 0-16,0 0 15,0 0-15,0 0 0,111-105 16,-111 105-16,0 0 0,0 0 16,125-105-16,-95 74 0,2-4 15,5 3-15,0-2 0,0 2 16,0 4-16,1 0 0,-7 8 15,-1-5-15,2 0 0,-1 1 16,-1-1-16,-5 4 16,1 8-16,-2-4 0,-6 6 0,-18 11 15</inkml:trace>
  <inkml:trace contextRef="#ctx0" brushRef="#br0" timeOffset="170566.53">20578 5684 0,'0'0'0,"0"0"0,0 0 16,0 0-16,0 0 0,0 0 16,0 0-16,0 0 0,0 0 15,0 0-15,0 0 0,0 0 16,0 0-16,0 0 0,0 0 16,0 0-16,0 0 0,131-74 15,-131 74-15,0 0 0,136-90 16,-86 55-16,12-3 0,0-4 15,0-7-15,25-14 0,6 0 16,25-17-16,-1 3 16,14-13-16,-13 6 0,18 0 15,-12 7-15,19-17 0,0 0 16,-1 3-16,-11 18 0,-14-4 16,1 1-16,62-40 0,-13 12 15,-24 20-15,-1 14 0,-23-3 16,-14 3-16,1 11 0,-1 6 15,-12 12-15,-6 9 0,0-7 16,-6-2-16,-7-5 0,-13 1 16,-4 17-16,-2 8 0,-17 16 15,-14 8-15,-5-1 16,-19 0-16,-6 1 0,-1-1 16,1 1-16,6 3 0,-12 7 15,-6 3-15,-7 8 0,-7 9 16,2-6-16,11-7 0,19-21 0</inkml:trace>
  <inkml:trace contextRef="#ctx0" brushRef="#br0" timeOffset="171346.54">20715 6298 0,'0'0'0,"0"0"15,0 0-15,0 0 0,0 0 16,0 0-16,0 0 0,0 0 15,0 0-15,0 0 0,0 0 16,0 0-16,0 0 0,0 0 16,0 0-16,0 0 0,0 0 15,0 0-15,0 0 0,0 0 16,81 125-16,-81-125 16,0 0-16,0 0 0,0 0 0,86 133 15,-86-133-15,38 56 16,-20-28-16,1-4 0,-1 4 15,1 3-15,-6 1 0,5-1 0,-12-6 16,-6-25-16</inkml:trace>
  <inkml:trace contextRef="#ctx0" brushRef="#br0" timeOffset="171666.53">21062 6228 0,'0'0'16,"0"0"-16,0 0 0,0 0 16,0 0-16,0 0 0,0 0 15,0 0-15,0 0 0,0 0 16,0 0-16,0 0 0,0 0 16,0 0-16,0 0 0,0 0 15,62 119-15,-62-119 0,0 0 16,0 0-16,0 0 0,0 0 15,131 87-15,-131-87 16,37 31-16,-13-16 0,-5 2 0,0-4 16,-7 2-16,1-1 15,-1-4-15,-6-3 0,0 7 16,0-3-16,1 2 0,-7-2 16,0-1-16,-7-3 0,7 1 0,0-8 15</inkml:trace>
  <inkml:trace contextRef="#ctx0" brushRef="#br0" timeOffset="171856.54">20950 6298 0,'0'0'0,"0"0"0,0 0 16,0 0-16,0 0 0,0 0 15,0 0-15,0 0 0,0 0 16,112-133-16,-112 133 0,0 0 15,0 0-15,143-108 0,-106 80 16,7 4-16,-1-1 0,-6 4 0,0 4 16,-37 17-16</inkml:trace>
  <inkml:trace contextRef="#ctx0" brushRef="#br0" timeOffset="172096.53">21906 5988 0,'0'0'16,"0"0"-16,0 0 0,0 0 15,0 0-15,0 0 0,0 0 16,0 0-16,124-123 0,-124 123 0</inkml:trace>
  <inkml:trace contextRef="#ctx0" brushRef="#br0" timeOffset="172376.53">21875 5907 0,'0'0'16,"0"0"-16,0 0 0,0 0 15,0 0-15,0 0 0,0 0 16,0 0-16,0 0 0,0 0 16,0 0-16,0 0 0,0 0 15,0 0-15,0 0 0,31 112 16,-31-112-16,0 0 0,0 0 15,0 0-15,0 0 0,0 0 16,87 119-16,-87-119 0,0 0 16,0 0-16,87 72 0,-69-54 15,7-4-15,-25-14 0</inkml:trace>
  <inkml:trace contextRef="#ctx0" brushRef="#br0" timeOffset="173126.53">21707 6183 0,'0'0'0,"0"0"0,0 0 16,0 0-16,0 0 0,0 0 16,0 0-16,0 0 0,0 0 15,0 0-15,0 0 0,0 0 16,0 0-16,0 0 0,0 0 15,0 0-15,0 0 0,0 0 16,0 0-16,0 0 0,0 0 16,0 0-16,0 0 0,125-94 15,-125 94-15,0 0 0,0 0 16,0 0-16,0 0 0,123-109 16,-123 109-16,38-38 15,-13 14-15,-7 3 0,0 7 16,1-1-16,0-2 0,0 4 15,-1 2 1,1 4-16,-7 0 0,1-4 0,-1 1 0,-6-1 16,1 5-16,-1-1 0,-6 3 15,6 0-15,-6 1 0,0 3 16</inkml:trace>
  <inkml:trace contextRef="#ctx0" brushRef="#br0" timeOffset="173476.54">21775 5817 0,'0'0'0,"0"0"0,0 0 16,0 0-16,0 0 0,0 0 16,0 0-16,0 0 0,0 0 15,0 0-15,0 0 0,0 0 16,0 0-16,0 0 0,0 0 15,0 0-15,0 0 16,0 0-16,0 0 0,100 122 16,-100-122-16,0 0 0,0 0 15,0 0-15,0 0 0,68 132 16,-68-132-16,25 52 0,-13-27 16,1-1-16,-1 1 0,1-4 15,-1-4-15,0 0 0,0 1 16,1-8-16,0 1 0,5-4 15,-5 0-15,-1 0 0,6 0 16,-5-4-16,-7 5 0,-6-8 16</inkml:trace>
  <inkml:trace contextRef="#ctx0" brushRef="#br0" timeOffset="174116.54">22309 5509 0,'0'0'15,"0"0"-15,0 0 0,0 0 16,0 0-16,0 0 0,0 0 16,0 0-16,0 0 0,0 0 15,0 0-15,0 0 16,0 0-16,0 0 0,0 0 15,0 0-15,0 0 0,99-112 16,-99 112-16,0 0 0,0 0 16,0 0-16,118-93 0,-99 75 15,-7 4-15,7 4 0,-7-5 16,0 5-16,1 0 0,-7 3 16,7 0-16,-7 0 0,0 3 15,0 4-15,1-3 0,-1 3 16,0 0-16,0 3 0,0 1 15,-6 3-15,6 3 16,0 4-16,-6 4 0,7 3 16,-7 3-16,6-3 0,0 4 15,0-1-15,1 3 0,-1-2 16,0 3-16,0 0 0,1 3 16,-1-2-16,6 1 0,-6-1 15,6-1-15,1-4 0,-1 0 16,1 1-16,0-1 0,-7-7 15,6 4-15,-6-3 0,0-4 16,0 3-16,0-3 0,-6 4 16,7-4-16,-7-1 0,6-2 15,-6-11-15</inkml:trace>
  <inkml:trace contextRef="#ctx0" brushRef="#br0" timeOffset="174366.53">22520 5792 0,'0'0'16,"0"0"-16,0 0 0,0 0 15,0 0-15,0 0 0,0 0 16,0 0-16,0 0 0,0 0 16,0 0-16,0 0 0,0 0 15,0 0-15,0 0 16,0 0-16,0 0 0,124-125 15,-124 125-15,0 0 0,0 0 16,0 0-16,118-133 0,-94 98 16,1 0-16,1 7 0,-8 0 0,-18 28 15</inkml:trace>
  <inkml:trace contextRef="#ctx0" brushRef="#br0" timeOffset="174746.53">23283 4906 0,'0'0'16,"0"0"-16,0 0 0,0 0 15,0 0-15,0 0 0,0 0 16,0 0-16,0 0 0,0 0 16,-38 125-16,38-125 0,0 0 15,0 0-15,0 0 0,0 0 16,0 0-16,0 0 0,0 0 15,-18 112-15,18-112 0,0 0 16,0 0-16,0 0 16,0 0-16,0 0 0,0 0 15,0 0-15,0 0 0,0 0 16,0 0-16,118 108 0,-106-94 16,1 0-16,-1 0 0,-5 0 15,5 4-15,-12-1 0,6 0 16,-6 8-16,0-4 0,0 0 15,-6 0-15,-6-4 0,-1 4 16,7-4-16,-7-2 0,-6-5 16,7 1-16,-6-1 0,6 0 15,12-10-15</inkml:trace>
  <inkml:trace contextRef="#ctx0" brushRef="#br0" timeOffset="175036.54">23066 5084 0,'0'0'0,"0"0"0,0 0 0,0 0 15,0 0-15,0 0 0,0 0 16,0 0-16,0 0 0,0 0 16,0 0-16,0 0 15,0 0-15,0 0 0,0 0 16,0 0-16,111-59 0,-111 59 15,0 0-15,0 0 0,0 0 16,0 0-16,0 0 0,125-126 16,-125 126-16,36-42 0,-17 18 15,0-1-15,0 4 16,-1-3-16,-6 3 0,7 0 0,0 0 16,0 4-16,-7-1 0,-12 18 15</inkml:trace>
  <inkml:trace contextRef="#ctx0" brushRef="#br0" timeOffset="175416.54">23698 5122 0,'0'0'0,"0"0"16,0 0-16,0 0 0,0 0 16,0 0-16,0 0 0,0 0 15,0 0-15,0 0 0,0 0 16,0 0-16,0 0 0,0 0 15,0 0-15,0 0 0,0 0 16,0 0-16,0 0 0,99-115 16,-99 115-16,0 0 15,0 0-15,0 0 0,0 0 16,100-111-16,-100 111 0,25-39 16,-13 21-16,1 1 0,-1 3 0,-12 14 15</inkml:trace>
  <inkml:trace contextRef="#ctx0" brushRef="#br0" timeOffset="175806.54">23643 4801 0,'0'0'16,"0"0"-16,0 0 0,0 0 15,0 0-15,0 0 0,0 0 16,0 0-16,0 0 0,0 0 16,0 0-16,0 0 0,0 0 15,0 0-15,0 0 0,0 0 16,0 0-16,0 0 0,0 0 16,0 0-16,0 0 0,0 0 15,0 0-15,0 0 0,99 119 16,-99-119-16,0 0 15,0 0-15,0 0 0,49 111 16,-49-111-16,0 0 0,0 0 16,25 66-16,-18-51 0,-7-1 15,0-4-15,6-3 0,-6 4 16,6-5-16,-6 1 0,6 1 16,-6-2-16,0-2 0,0 3 15,7 0-15,-7 0 0,0-7 16</inkml:trace>
  <inkml:trace contextRef="#ctx0" brushRef="#br0" timeOffset="177676.54">24021 4351 0,'0'0'0,"0"0"15,0 0-15,0 0 0,0 0 16,0 0-16,0 0 0,0 0 16,0 0-16,0 0 0,0 0 15,0 0-15,0 0 0,0 0 16,0 0-16,0 0 16,0 0-16,0 0 0,0 0 15,0 0-15,118-56 0,-118 56 16,0 0-16,0 0 0,0 0 15,0 0-15,0 0 0,111 4 16,-111-4-16,0 0 0,0 0 16,0 0-16,0 0 0,0 0 15,0 0-15,0 0 16,0 0-16,44 118 0,-44-118 0,0 0 16,0 0-16,0 0 15,0 0-15,0 0 0,0 0 16,0 0-16,0 0 0,0 0 15,0 0-15,0 0 0,0 0 0,25 91 16,-13-87-16,6-1 0,-5 0 16,6-3-16,0 0 0,-1 4 15,-6-1-15,1-3 0,5 4 16,-5 0-16,-7 2 0,7-2 16,-1 3-16,-6 0 0,0 7 15,-6 3-15,6 0 0,-6 4 16,-6-3-16,6 6 0,-6-3 15,0 4-15,-6-1 16,-7 1-16,6-1 0,-12 4 16,7-4-16,-7 1 0,0 3 15,6 0-15,1-7 0,6-4 16,-7 1-16,1-1 0,5-3 16,7 0-16,-7-7 0,1-7 15,0 3-15,6 1 0,6-4 16</inkml:trace>
  <inkml:trace contextRef="#ctx0" brushRef="#br0" timeOffset="178036.53">24424 4435 0,'0'0'0,"0"0"16,0 0-16,0 0 0,0 0 15,0 0-15,0 0 0,0 0 16,0 0-16,0 0 0,112-80 16,-112 80-16,0 0 0,0 0 15,118-80-15,-118 80 0,0 0 16,80-74-16,-55 53 0,0 4 16,-7 3-16,-18 14 0</inkml:trace>
  <inkml:trace contextRef="#ctx0" brushRef="#br0" timeOffset="178516.53">24629 4030 0,'0'0'0,"0"0"0,0 0 16,0 0-16,0 0 16,0 0-16,0 0 0,0 0 15,0 0-15,0 0 0,0 0 16,0 0-16,0 0 0,0 0 16,0 0-16,0 0 0,0 0 15,0 0-15,0 0 0,0 0 16,0 0-16,0 0 0,0 0 15,0 0-15,0 0 0,99 119 16,-99-119-16,0 0 0,0 0 16,0 0-16,0 0 0,0 0 15,0 0-15,0 0 16,80 115-16,-80-115 0,0 0 16,0 0-16,0 0 0,19 70 15,-12-57-15,-1 2 0,0-2 16,0-2-16,-6 3 0,7-4 15,-7-3-15,6 1 0,-6-2 16,6-2-16,0 3 0,-6 0 16,6-4-16,-6 0 0,0 1 15,0-4-15,0 4 0,0-4 16,0 0-16,0 0 0</inkml:trace>
  <inkml:trace contextRef="#ctx0" brushRef="#br0" timeOffset="179856.54">24945 3684 0,'0'0'0,"0"0"16,0 0-16,0 0 0,0 0 0,0 0 16,0 0-16,0 0 15,0 0-15,0 0 0,0 0 16,0 0-16,0 0 0,0 0 16,0 0-16,0 0 0,0 0 15,0 0-15,0 0 0,0 0 16,0 0-16,0 0 0,0 0 15,0 0-15,93-121 0,-93 121 16,0 0-16,0 0 0,0 0 16,0 0-16,124-122 15,-112 104-15,7 7 0,-6 1 16,-1 0-16,-5 2 0,5 2 16,-6 2-16,0 4 0,0 0 15,0 0-15,0 4 0,7 2 16,-7 9-16,1 2 0,-1 4 15,0-4-15,0 4 0,1-4 16,-1 1-16,0 0 0,0 6 16,0 0-16,0-3 0,0-6 15,1 9-15,-7 0 0,6 0 16,0 1-16,0-4 16,-6 3-16,7-3 0,-1-3 0,0 2 15,0-2-15,1 0 16,-1-4-16,-6-1 0,6 2 15,0-5-15,0 1 0,-6-5 16,6 1-16,-6 1 0,0-2 0,0-6 16</inkml:trace>
  <inkml:trace contextRef="#ctx0" brushRef="#br0" timeOffset="180096.53">25237 3908 0,'0'0'16,"0"0"-16,0 0 0,0 0 16,0 0-16,0 0 0,0 0 15,0 0-15,0 0 0,0 0 16,0 0-16,0 0 0,0 0 16,0 0-16,0 0 0,0 0 15,0 0-15,0 0 0,0 0 16,0 0-16,0 0 0,99-125 15,-99 125-15,0 0 0,0 0 16,0 0-16</inkml:trace>
  <inkml:trace contextRef="#ctx0" brushRef="#br0" timeOffset="181156.54">21447 9306 0,'0'0'0,"0"0"15,0 0-15,0 0 16,0 0-16,0 0 0,0 0 15,0 0-15,0 0 0,0 0 16,0 0-16,0 0 0,0 0 16,0 0-16,0 0 0,0 0 15,0 0-15,136-129 0,-136 129 16,0 0-16,87-102 0,-56 74 0,-6 0 16,-25 28-16</inkml:trace>
  <inkml:trace contextRef="#ctx0" brushRef="#br0" timeOffset="181406.54">21614 9456 0,'0'0'0,"0"0"0,0 0 16,0 0-16,0 0 0,0 0 15,0 0-15,0 0 16,0 0-16,0 0 0,0 0 0,75-116 16,-75 116-16,0 0 15,0 0-15,111-115 0,-111 115 16,62-66-16,-24 31 0,-7 4 0,-7 3 16,-24 28-16</inkml:trace>
  <inkml:trace contextRef="#ctx0" brushRef="#br0" timeOffset="182276.53">22693 8032 0,'0'0'0,"0"0"16,0 0-16,0 0 0,0 0 15,0 0-15,0 0 0,0 0 16,0 0-16,0 0 0,0 0 16,0 0-16,0 0 0,0 0 15,0 0-15,0 0 0,0 0 16,0 0-16,0 0 0,0 0 16,0 0-16,0 0 0,0 0 15,-61 115 1,61-115-16,0 0 0,0 0 0,0 0 0,0 0 15,-38 112-15,38-112 0,0 0 16,0 0-16,0 0 16,0 0-16,6 73 0,1-62 15,-1-8-15,0 4 0,0-7 16,1 0-16,5 0 0,-6-4 16,7-2-16,-1-5 0,-6-3 15,6 0-15,-5-4 0,5 1 16,-6-4-16,7 0 0,-7 0 15,0 0-15,-6 4 0,7 0 16,-7 2-16,0 2 16,6 5-16,-6-2 0,0 3 15,0 0-15,0 1 0,0-2 0,0 5 16,0-4-16,0 4 16,0-1-16,6 0 0,-6 4 15,0 0-15,0-3 0,0-1 16,0 4-16,0-3 0,0 3 15,6 0-15,-6 3 0,6 1 16,0 3-16,7 0 0,-1 7 16,1-1-16,-1 5 0,7 0 15,-7 6-15,0-3 16,7 0-16,0 0 0,-7 3 0,7-3 16,-1 3-16,1-3 15,0 4-15,-1-4 0,-5 0 16,5 3-16,1-3 0,-7 4 15,7-4-15,-7-4 0,1 0 16,-1 1-16,-6-4 0,6 0 16,-5-3-16,5-1 0,-12-3 15,6 0-15,1-1 0,-1-2 16,-6 0-16,6-1 0,-6-3 0,0 0 16</inkml:trace>
  <inkml:trace contextRef="#ctx0" brushRef="#br0" timeOffset="183136.54">23457 7540 0,'0'0'0,"0"0"0,0 0 0,0 0 16,0 0-16,0 0 0,0 0 16,0 0-16,0 0 15,0 0-15,0 0 0,0 0 16,0 0-16,0 0 0,0 0 0,-81 129 16,81-129-16,0 0 15,0 0-15,-38 112 0,38-112 16,-12 63-16,6-32 0,0-3 15,0 0-15,6 0 0,-6 3 16,12 1-16,-6-5 0,6-2 16,0-5-16,6 1 0,1-3 15,6-4-15,-1 0 0,1-7 16,5-3-16,-5-4 0,6-7 16,0-4-16,-1-3 0,1-3 15,7-8-15,-8 1 16,1-4-16,0 0 0,-6 0 0,-1-3 15,0 3-15,-5 0 16,-1 3-16,-5 4 0,-1 0 16,0 0-16,1 4 0,-7 3 15,0-3-15,-7 3 0,7 0 16,-6 0-16,0 3 0,-1 4 16,-5 1-16,-1 2 0,1-3 15,-6 3-15,-1-2 0,-6 2 16,-6 1-16,0-1 0,0 4 15,0 4-15,0-4 0,6 3 16,0 1-16,1 2 16,5-2-16,1 3 0,-1 0 15,0 0-15,13 0 0,-6 0 0,0-4 16,12-3-16</inkml:trace>
  <inkml:trace contextRef="#ctx0" brushRef="#br0" timeOffset="183616.54">24250 6413 0,'0'0'0,"0"0"15,0 0-15,0 0 0,0 0 16,0 0-16,0 0 16,0 0-16,0 0 0,0 0 15,0 0-15,0 0 0,0 0 16,0 0-16,0 0 0,0 0 15,25 118-15,-25-118 0,0 0 16,0 0-16,0 0 0,44 116 16,-44-116-16,0 0 0,43 76 15,-30-44-15,5 3 0,-5 0 16,-1 0-16,-6 3 0,6 0 16,-5 4-16,-1-3 0,0 3 15,0-8-15,-6 1 16,7-3-16,-7-4 0,6-4 0,-6-3 15,6-3-15,-6-1 16,0-3-16,0 0 0,0-8 16,0 2-16,0-1 0,0-7 0</inkml:trace>
  <inkml:trace contextRef="#ctx0" brushRef="#br0" timeOffset="183806.54">23965 7114 0,'0'0'0,"0"0"0,0 0 15,0 0-15,0 0 0,0 0 16,0 0-16,0 0 0,0 0 16,0 0-16,0 0 0,0 0 15,0 0-15,0 0 0,0 0 0,0 0 16</inkml:trace>
  <inkml:trace contextRef="#ctx0" brushRef="#br0" timeOffset="184216.54">25069 6552 0,'0'0'0,"0"0"16,0 0-16,0 0 0,0 0 16,0 0-16,0 0 0,0 0 15,0 0 1,0 0-16,0 0 0,0 0 0,0 0 0,0 0 16,0 0-16,0 0 15,-43 112-15,43-112 0,0 0 16,0 0-16,0 0 0,0 0 15,0 0-15,0 0 0,0 0 16,0 0-16,0 0 0,0 0 16,0 0-16,0 0 0,0 0 15,0 0-15,0 0 0,0 0 16,0 0-16,0 0 0,0 0 16,0 0-16,0 0 15,0 0-15,0 0 0,0 0 16,0 0-16,0 0 0,0 0 0,0 0 15,0 0-15,0 0 0,0 0 16,0 0-16</inkml:trace>
  <inkml:trace contextRef="#ctx0" brushRef="#br0" timeOffset="185506.54">20591 9982 0,'0'0'0,"0"0"16,0 0-16,0 0 0,0 0 16,0 0-16,0 0 0,0 0 15,0 0-15,0 0 16,0 0-16,0 0 0,0 0 0,0 0 15,0 0-15,0 0 16,0 0-16,0 0 0,0 0 16,0 0-16,0 0 0,0 0 15,0 0-15,0 0 0,0 0 16,0 0-16,0 0 0,105 112 16,-105-112-16,0 0 0,0 0 15,0 0-15,56 118 0,-56-118 16,0 0-16,37 84 0,-30-56 15,5 0-15,-6 0 0,1 0 16,-1 0-16,0-7 16,0-7-16,0 0 0,0-4 15,0 1-15,-6-5 0,7 2 16,-7-1-16,0-4 0,0-3 16,0 0-16,0-3 0,0-1 15,-7-3-15,1-3 0,-6-8 16,6 4-16,6-3 0,-12-4 15,-1-4-15,1 5 0,5-5 16,-5 0-16,-7 1 0,7 0 16,-6 0-16,5-5 0,-6 1 15,7 1-15,-1-1 0,1 3 16,0 1-16,0-1 16,5 1-16,-5 0 0,6-1 15,-7 1-15,7-1 0,-1 4 16,1-3-16,0-1 0,6 1 15,-6 0-15,0 0 0,6 3 16,0 6-16,0-2 0,-6 7 16,6-5-16,0 9 0,0-5 15,6 4-15,-6 0 0,6 0 16,0 0-16,-6 7 0,6-3 16,7-1-16,-1 4 15,1 4-15,-1-1 0,7 4 16,-7 0-16,6 0 0,1 4 15,-6-1-15,6 4 0,5 0 16,-5 0-16,6 4 0,0-1 16,-1-3-16,-5 6 0,6-2 15,0 3-15,-1 3 0,1-3 16,0 4-16,0-4 0,-1 3 16,-5 1-16,6-1 0,0-3 15,-1 4-15,1-4 16,0-4-16,0 0 0,-7 0 0,1 1 15,-6-4-15,-1 0 16,1-3-16,-1-1 0,-6-3 16,0 3-16,0-6 0,0 3 15,1-3-15,-7-1 0,0 0 0,0-3 16</inkml:trace>
  <inkml:trace contextRef="#ctx0" brushRef="#br0" timeOffset="185736.53">20802 10220 0,'0'0'0,"0"0"16,0 0-16,0 0 0,0 0 16,0 0-16,0 0 0,0 0 15,0 0-15,0 0 0,0 0 16,0 0-16,0 0 0,0 0 15,0 0-15,43-130 0,-43 130 16,0 0-16,0 0 0,0 0 16,0 0-16,0 0 0</inkml:trace>
  <inkml:trace contextRef="#ctx0" brushRef="#br0" timeOffset="186306.53">21223 9354 0,'0'0'0,"0"0"0,0 0 0,0 0 15,0 0-15,0 0 16,0 0-16,0 0 0,0 0 0,0 0 15,0 0-15,0 0 16,0 0-16,0 0 0,0 0 16,0 0-16,-49 123 0,49-123 15,0 0-15,0 0 0,0 0 16,-19 135-16,19-135 0,0 0 16,0 0-16,0 0 0,7 123 15,-1-102-15,-6 0 0,12-8 16,-5 5-16,5-7 0,0 2 15,0-2-15,7-5 0,0-2 16,0 0-16,-7-4 16,6 3-16,1-6 0,0-1 0,-7 0 15,7-2-15,-7-5 16,6 4-16,1-7 0,-6 4 16,6-8-16,-7 4 0,0-3 15,6 0-15,-5-1 0,-7 4 0,-6 14 16</inkml:trace>
  <inkml:trace contextRef="#ctx0" brushRef="#br0" timeOffset="186866.53">21931 8820 0,'0'0'0,"0"0"16,0 0-16,0 0 15,0 0-15,0 0 0,0 0 16,0 0-16,0 0 0,0 0 15,0 0-15,0 0 0,0 0 16,0 0-16,0 0 0,0 0 16,0 0-16,-118 126 0,118-126 15,0 0-15,0 0 0,-62 119 16,62-119-16,-25 55 0,13-27 16,-1-3-16,7 0 0,0-5 15,-1 5-15,1-4 0,6-4 16,0 0-16,0 1 0,6-1 15,-6-2-15,7-5 16,5 0-16,-6 0 0,13-2 16,-6-5-16,5-6 0,0 3 15,7-4-15,0-3 0,0 0 16,0 0-16,-7-3 0,1 3 16,0-4-16,-1 5 0,1-5 15,-7 1-15,1 2 0,-1 1 16,1-3-16,-1 3 0,0 0 15,-6-3-15,0 2 0,1 2 16,-1-1-16,0-4 0,-6 4 16,7 0-16,-7 3 0,0 4 15</inkml:trace>
  <inkml:trace contextRef="#ctx0" brushRef="#br0" timeOffset="187196.54">22327 8835 0,'0'0'0,"0"0"16,0 0-16,0 0 0,0 0 16,0 0-16,0 0 0,0 0 15,0 0-15,0 0 0,0 0 16,0 0-16,0 0 0,0 0 16,0 0-16,0 0 15,0 0-15,57-123 0,-57 123 0,0 0 16,0 0-16,0 0 0,0 0 15,0 0-15</inkml:trace>
  <inkml:trace contextRef="#ctx0" brushRef="#br0" timeOffset="187436.54">22483 9072 0,'0'0'0,"0"0"16,0 0-16,0 0 15,0 0-15,0 0 0,0 0 16,0 0-16,0 0 0,0 0 16,0 0-16,0 0 0,0 0 15,81-119-15,-81 119 0,0 0 0,0 0 16,0 0-16</inkml:trace>
  <inkml:trace contextRef="#ctx0" brushRef="#br0" timeOffset="188546.53">21230 11898 0,'0'0'0,"0"0"0,0 0 15,0 0-15,0 0 0,0 0 16,0 0-16,0 0 0,0 0 16,0 0-16,0 0 15,0 0-15,0 0 0,0 0 0,0 0 16,0 0-16,-31 126 0,31-126 16,0 0-16,0 0 0,6 121 15,-6-121-15,0 0 0,25 112 16,-19-73-16,6-1 15,1-3-15,-1 3 0,1-3 0,-1-3 16,0-8-16,1 0 16,5 0-16,-5-6 0,6-4 15,-1-7-15,0-10 0,1-8 16,6-3-16,0-7 0,6-7 16,-6-6-16,-6-5 0,5 4 0,-6 4 15,-18 31-15</inkml:trace>
  <inkml:trace contextRef="#ctx0" brushRef="#br0" timeOffset="188816.53">21366 12236 0,'0'0'15,"0"0"-15,0 0 0,0 0 16,0 0-16,0 0 0,0 0 16,0 0-16,0 0 0,0 0 15,0 0-15,0 0 16,0 0-16,31-111 0,-31 111 16,0 0-16,0 0 0,50-130 15,-50 130-15,31-73 0,-13 35 16,-5 7-16,-1 2 0,-12 29 0</inkml:trace>
  <inkml:trace contextRef="#ctx0" brushRef="#br0" timeOffset="189016.54">21223 11713 0,'0'0'15,"0"0"-15,0 0 0,0 0 16,0 0-16,0 0 0,0 0 16,0 0-16,0 0 0,0 0 15,57-122-15,-57 122 0,0 0 16,0 0-16</inkml:trace>
  <inkml:trace contextRef="#ctx0" brushRef="#br0" timeOffset="189626.54">21769 11570 0,'0'0'15,"0"0"-15,0 0 0,0 0 16,0 0-16,0 0 0,0 0 15,0 0-15,0 0 0,0 0 16,0 0-16,0 0 16,0 0-16,0 0 0,0 0 0,0 0 15,0 0-15,0 0 16,131-38-16,-131 38 0,0 0 0,0 0 16,0 0-16,118 31 15,-118-31-15,0 0 0,0 0 16,0 0-16,117 80 0,-98-56 15,-7 8-15,1-1 0,-7-3 16,7 0-16,-7-3 0,0-4 16,0-4-16,0 0 0,-6-3 15,0-3-15,6-1 0,-12-3 16,6-3-16,-6-4 0,0 3 16,-6-6-16,5-5 0,-5 2 15,-1-8-15,1-4 16,-1-3-16,7 0 0,-6-7 15,0 1-15,6-8 0,-1 0 16,1-7-16,-6 0 0,5 1 16,7-5-16,0 1 0,-6 6 0,6 1 15,0 38-15</inkml:trace>
  <inkml:trace contextRef="#ctx0" brushRef="#br0" timeOffset="190216.54">22160 11109 0,'0'0'16,"0"0"-16,0 0 0,0 0 15,0 0-15,0 0 0,0 0 16,0 0-16,0 0 0,0 0 15,0 0-15,0 0 16,0 0-16,0 0 0,0 0 16,0 0-16,0 0 0,0 0 15,0 0-15,124-73 0,-124 73 16,0 0-16,0 0 0,0 0 16,118-17-16,-118 17 0,56 3 15,-31 7-15,-1 4 0,1 1 16,7 2-16,-8 0 0,1 4 15,-6 0-15,6 4 0,-7 3 16,0-4-16,1 4 0,-6 0 16,-1 0-16,-6-1 0,1-2 15,-1 3-15,-6-7 16,-6 0-16,6-8 0,-7 5 0,1-7 16,0-1-16,0-3 15,-1-3-15,-5-4 0,-1 0 16,1-4-16,-6-3 0,-1-7 15,0 0-15,1-10 0,-1-1 16,1-3-16,-1 4 0,0-4 16,7-4-16,-7 5 0,1-1 15,6-4-15,-1 1 0,1-1 16,-1 5-16,7 3 0,-1-5 16,1 8-16,0-3 0,0 3 15,6 0-15,0-3 16,0-1-16,0 1 0,6 0 0,0-1 15,0 4-15,7 4 0,-7 2 16,-6 15-16</inkml:trace>
  <inkml:trace contextRef="#ctx0" brushRef="#br0" timeOffset="190746.54">22923 10611 0,'0'0'0,"0"0"0,0 0 0,0 0 15,0 0-15,0 0 16,0 0-16,0 0 0,0 0 0,0 0 16,0 0-16,0 0 15,0 0-15,0 0 0,0 0 16,0 0-16,0 0 0,0 0 15,0 0-15,25-130 0,-25 130 16,0 0-16,0 0 0,0 0 16,0 0-16,43-115 0,-43 115 0,0 0 15</inkml:trace>
  <inkml:trace contextRef="#ctx0" brushRef="#br0" timeOffset="190996.53">23134 10903 0,'0'0'0,"0"0"0,0 0 16,0 0-16,0 0 0,0 0 15,0 0-15,0 0 0,0 0 16,0 0-16,0 0 0,0 0 16,0 0-16,0 0 0,0 0 15,0 0-15,0 0 0,6-115 16,-6 115-16,0 0 0,0 0 15,0 0-15,44-122 16,-44 122-16,25-59 0,-13 27 16,0-2-16,-6 5 0,0 5 0,-6 24 15</inkml:trace>
  <inkml:trace contextRef="#ctx0" brushRef="#br0" timeOffset="191426.54">23072 9682 0,'0'0'0,"0"0"0,0 0 0,0 0 15,0 0-15,0 0 16,0 0-16,0 0 0,0 0 0,0 0 16,0 0-16,0 0 15,0 0-15,0 0 0,68 122 16,-68-122-16,0 0 0,0 0 15,0 0-15,0 0 0,105 129 16,-105-129-16,44 53 0,-19-29 16,-7 1-16,7-4 0,-6 0 15,0-4-15,5-3 0,-5 0 16,-7 4-16,7-8 0,-6 4 16,5-4-16,-6-3 0,-6 3 15,7-2-15,-13-8 0</inkml:trace>
  <inkml:trace contextRef="#ctx0" brushRef="#br0" timeOffset="191806.54">23704 9766 0,'0'0'15,"0"0"-15,0 0 0,0 0 16,0 0-16,0 0 0,0 0 16,0 0-16,0 0 0,0 0 15,0 0-15,0 0 0,0 0 16,0 0-16,0 0 0,0 0 15,0 0-15,0 0 0,51-122 16,-51 122-16,0 0 0,0 0 16,0 0-16,36-116 15,-36 116-15,0 0 0,0 0 0,25-69 16,-18 55-16,-1 4 16,0-1-16,-6 4 0,6 0 15,1 0-15,-7 3 0,6 1 0,-6 0 16,0 3-16</inkml:trace>
  <inkml:trace contextRef="#ctx0" brushRef="#br0" timeOffset="192586.54">24034 8890 0,'0'0'0,"0"0"16,0 0-16,0 0 0,0 0 15,0 0-15,0 0 0,0 0 16,0 0-16,0 0 0,0 0 16,0 0-16,0 0 0,0 0 15,0 0-15,0 0 16,0 0-16,61 137 0,-61-137 0,0 0 15,0 0-15,0 0 16,62 121-16,-62-121 0,19 42 16,-7-21-16,-5-7 0,-1 0 15,0 0-15,1 0 0,-1 0 16,0 0-16,0-7 0,0 0 16,0-4-16,-6 4 0,0 1 15,0-5-15,6 0 0,-6-3 16,0 0-16,0 0 15,-6-3-15,0 0 0,0-5 0,0 1 16,0 4-16,-7-8 16,1 4-16,-1-6 0,-6-5 15,7 1-15,-6-4 0,5 0 16,-5 3-16,5-3 0,1 0 16,-7 0-16,7 4 0,0 0 15,5-1-15,-5 1 0,6 3 16,-7-4-16,7-3 0,6 8 15,-6-5-15,-1 4 0,1 0 16,6-3-16,0 2 0,0 2 16,6-1-16,-6 3 15,7-2-15,5 2 0,1 1 16,-1-1-16,1 4 0,5-4 16,0 4-16,1 4 0,0 3 15,0 3-15,-1-3 0,7 7 16,0 4-16,0-4 0,-1 4 15,7-5-15,-6 1 0,0 4 16,-1-1-16,2-2 0,-8 1 16,7 2-16,-7-4 0,1 4 15,0 2-15,0-5 0,-1-1 16,-6-1-16,1 5 0,-1-7 16,1 2-16,-1-2 15,-6 3-15,1-3 0,-1-4 16,0 0-16,-6 0 0,0 0 15,6 3-15,0-3 0,-6 0 0,0 0 16</inkml:trace>
  <inkml:trace contextRef="#ctx0" brushRef="#br0" timeOffset="192796.53">24220 9225 0,'0'0'0,"0"0"15,0 0-15,0 0 16,0 0-16,0 0 0,0 0 0,0 0 31,0 0-31,0 0 0,0 0 0,0 0 0,36-118 16,-36 118-16,0 0 0,0 0 16,57-112-16,-57 112 0,0 0 0,0 0 15</inkml:trace>
  <inkml:trace contextRef="#ctx0" brushRef="#br0" timeOffset="193166.54">24511 8273 0,'0'0'0,"0"0"16,0 0-16,0 0 0,0 0 15,0 0-15,0 0 0,0 0 16,0 0-16,0 0 16,0 0-16,0 0 0,0 0 15,0 0-15,0 0 0,-12 118 16,12-118-16,0 0 0,0 0 15,0 0-15,0 0 0,0 0 16,24 115-16,-24-115 0,0 0 16,0 0-16,0 0 0,0 0 15,0 0-15,0 0 16,0 0-16,131 18 0,-131-18 0,0 0 16,0 0-16,136-67 0,-105 54 15,-31 13-15</inkml:trace>
  <inkml:trace contextRef="#ctx0" brushRef="#br0" timeOffset="193516.54">25013 7722 0,'0'0'0,"0"0"0,0 0 0,0 0 15,0 0-15,0 0 16,0 0-16,0 0 0,0 0 16,-43 125-16,43-125 0,0 0 15,0 0-15,0 0 0,25 112 16,-25-112-16,0 0 0,0 0 16,0 0-16,68 111 0,-68-111 15,31 28-15,-19-17 0,7-5 16,0-6-16,-1 0 0,7-6 15,-6-1-15,0-1 0,-1-5 16,0-8-16,1-4 16,0 4-16,-7 4 0,1-4 0,-1 4 15,0 2-15,-6 5 0,7-4 16,-13 14-16</inkml:trace>
  <inkml:trace contextRef="#ctx0" brushRef="#br0" timeOffset="194236.54">22905 12630 0,'0'0'16,"0"0"-16,0 0 0,0 0 15,0 0-15,0 0 0,0 0 16,0 0-16,0 0 0,0 0 15,0 0-15,0 0 0,0 0 16,0 0-16,80-139 0,-80 139 16,0 0-16,0 0 0</inkml:trace>
  <inkml:trace contextRef="#ctx0" brushRef="#br0" timeOffset="194746.54">22750 12526 0,'0'0'0,"0"0"15,0 0-15,0 0 16,0 0-16,0 0 0,0 0 0,0 0 16,0 0-16,0 0 15,0 0-15,0 0 0,0 0 16,0 0-16,0 0 0,0 0 16,0 0-16,0 0 0,0 0 15,0 0-15,0 0 0,0 0 16,0 0-16,0 0 15,0 0-15,0 0 0,30-150 0,-30 150 16,0 0-16,31-130 0,-18 85 16,0 3-16,-1 4 0,-6 3 15,6 4-15,-12 31 0</inkml:trace>
  <inkml:trace contextRef="#ctx0" brushRef="#br0" timeOffset="195266.54">23171 11709 0,'0'0'16,"0"0"-16,0 0 0,0 0 16,0 0-16,0 0 0,0 0 15,0 0-15,0 0 0,0 0 16,0 0-16,0 0 0,0 0 16,0 0-16,0 0 0,0 0 15,0 0-15,0 0 0,0 0 16,0 0-16,125 77 0,-125-77 15,0 0-15,0 0 16,0 0-16,111 80 0,-111-80 0,0 0 16,62 59-16,-49-41 15,5 3-15,0-3 0,-5-5 16,-1-2-16,1 3 0,-13-14 0</inkml:trace>
  <inkml:trace contextRef="#ctx0" brushRef="#br0" timeOffset="195696.54">23674 11640 0,'0'0'0,"0"0"16,0 0-16,0 0 0,0 0 15,0 0-15,0 0 0,0 0 16,0 0-16,0 0 0,0 0 16,0 0-16,0 0 0,0 0 15,0 0-15,0 0 0,68-123 16,-68 123-16,0 0 0,0 0 16,62-118-16,-62 118 15,37-63-15,-24 31 0,5 5 16,0-5-16,8 1 0,-14 7 0,7-1 15,-19 25-15</inkml:trace>
  <inkml:trace contextRef="#ctx0" brushRef="#br0" timeOffset="196586.54">24319 10240 0,'0'0'0,"0"0"16,0 0-16,0 0 0,0 0 0,0 0 16,0 0-16,0 0 15,0 0-15,0 0 0,0 0 16,0 0-16,0 0 0,0 0 16,0 0-16,0 0 0,0 0 15,0 0-15,-69 116 0,69-116 16,0 0-16,0 0 0,0 0 15,0 0-15,-24 118 0,24-118 16,0 0-16,0 0 0,-6 70 16,6-56-16,0 0 0,6 0 15,-6-4-15,6 1 16,0-1-16,-6-6 0,12-1 0,-6-3 16,1-3-16,5-1 15,-12 1-15,7-4 0,-1 0 16,0 0-16,0 4 0,-6-5 15,7-2-15,-7 7 0,0-5 16,0 1-16,0 1 0,0-1 16,0-1-16,-7 2 0,7-1 15,0-1-15,-6 2 0,6-1 16,-6 3-16,6 0 16,-6 1-16,-1 0 0,7-1 0,0-3 15,0 4-15,-6-1 16,6 1-16,-6 0 0,6-5 15,-7 1-15,7 1 0,0-5 16,0 7-16,-6-2 0,6-5 16,0 7-16,0 1 0,0 0 15,6-1-15,1 1 0,-1-1 16,0 0-16,-6 1 0,7 0 16,-1 3-16,0 0 0,-6-4 15,0 4-15,6-3 0,1 3 16,-7-4-16,6 4 15,-6-4-15,0 4 0,0 0 16,0-3-16,6 3 0,-6 0 16,0 0-16,0 0 0,0 0 15,0 0-15,0 0 0,0 0 16,0 3-16,0-3 0,0 0 16,0 0-16,0 0 0,0 0 15,0 0-15,0 0 0,0 0 16,0 0-16,0 0 0,0 0 15,0 0-15,0 0 16,0 0-16,24 39 0,-11-29 0,-7 1 16,7 3-16,5 0 15,-5 0-15,-1 0 0,0 3 16,1 0-16,5 1 0,-5 3 16,-1 0-16,7 0 0,-1 0 15,1-4-15,0 4 0,6-3 16,-1-1-16,7-3 0,1 4 15,-8-1-15,1-3 0,-25-14 16</inkml:trace>
  <inkml:trace contextRef="#ctx0" brushRef="#br0" timeOffset="198036.54">24691 9954 0,'0'0'16,"0"0"-16,0 0 0,0 0 15,0 0-15,0 0 0,0 0 16,0 0-16,0 0 0,0 0 15,0 0-15,0 0 0,0 0 16,0 0-16,0 0 0,0 0 16,0 0-16,0 0 15,0 0-15,0 0 0,0 0 16,0 0-16,0 0 0,0 0 16,18 116-16,-18-116 0,0 0 15,0 0-15,0 0 0,0 0 16,0 0-16,0 0 0,112 76 15,-112-76-15,0 0 0,0 0 16,0 0-16,0 0 0,0 0 16,0 0-16,0 0 0,0 0 15,118-94-15,-118 94 16,0 0-16,0 0 0,0 0 0,25-112 16,-25 112-16,0 0 15,0 0-15,0 0 0,0 0 16,0 0-16,-25-115 0,25 115 15,0 0-15,0 0 0,0 0 16,0 0-16,0 0 0,0 0 16,0 0-16,0 0 0,-124-14 15,124 14-15,0 0 0,0 0 16,0 0-16,0 0 0,-112 129 16,112-129-16,0 0 0,0 0 15</inkml:trace>
  <inkml:trace contextRef="#ctx0" brushRef="#br0" timeOffset="199486.54">23401 11580 0,'0'0'0,"0"0"16,0 0-16,0 0 0,0 0 0,0 0 15,0 0-15,0 0 16,0 0-16,0 0 0,0 0 15,0 0-15,0 0 0,0 0 16,0 0-16,0 0 0,0 0 16,0 0-16,0 0 0,0 0 15,0 0-15,0 0 0,0 0 16,0 0-16,0 0 0,0 0 16,0 0-16,0 0 15,0 0-15,56 119 0,-56-119 0,0 0 16,0 0-16,0 0 15,0 0-15,0 0 0,0 0 0,0 0 16,0 0-16,0 0 16,0 0-16,0 0 0,111 14 15,-111-14-15,0 0 16,0 0-16,0 0 0,0 0 0,0 0 0,0 0 16,0 0-16,0 0 0,31-112 15,-31 112-15,0 0 0,0 0 16,0 0-16,0 0 0,0 0 15,0 0-15,0 0 16,0 0-16,0 0 0,0 0 0,0 0 16,0 0-16,0 0 15,0 0-15,0 0 0,0 0 16,0 0-16,0 0 0,0 0 16,0 0-16,0 0 0,0 0 15,0 0-15,0 0 0,0 0 16,0 0-16,0 0 0,0 0 15,0 0-15,0 0 0,0 0 16,0 0-16,0 0 16,0 0-16,0 0 0,0 0 0,0 0 15</inkml:trace>
  <inkml:trace contextRef="#ctx0" brushRef="#br0" timeOffset="200066.54">23748 11266 0,'0'0'16,"0"0"-16,0 0 0,0 0 15,0 0-15,0 0 0,0 0 16,0 0-16,0 0 0,0 0 16,0 0-16,0 0 15,0 0-15,0 0 0,0 0 0,0 0 16,0 0-16,93 119 15,-93-119-15,0 0 0,0 0 0,0 0 16,0 0-16,0 0 16,0 0-16,0 0 0,0 0 15,0 0-15,0 0 0,0 0 16,0 0-16,0 0 0,0 0 16,0 0-16,0 0 0,0 0 15,0 0-15,0 0 0,0 0 16,0 0-16,0 0 0,0 0 15,75-119-15,-75 119 16,0 0-16,0 0 0,0 0 0,0 0 16,0 0-16,0 0 15,-125-70-15,125 70 0,0 0 16,0 0-16,0 0 0,0 0 16,0 0-16,0 0 0,0 0 15,0 0-15,0 0 0,0 0 0,0 0 16,0 0-16</inkml:trace>
  <inkml:trace contextRef="#ctx0" brushRef="#br0" timeOffset="201526.54">23829 11148 0,'0'0'0,"0"0"0,0 0 0,0 0 15,0 0-15,0 0 16,0 0-16,0 0 0,0 0 16,0 0-16,0 0 0,0 0 15,0 0-15,0 0 0,0 0 16,0 0-16,0 0 0,0 0 16,-50 111-16,50-111 0,0 0 15,0 0-15,0 0 0,0 0 16,0 0-16,18 119 15,-18-119-15,0 0 0,0 0 0,0 0 16,0 0-16,0 0 16,0 0-16,0 0 0,0 0 15,0 0-15,81 112 0,-81-112 16,0 0-16,0 0 0,25 10 16,-19-10-16,1 0 0,-1 0 15,6 0-15,-5-4 0,-1 4 16,0-3-16,0 0 0,0-1 15,-6 1-15,6-1 16,-6-3-16,0 0 0,0 0 0,0 0 16,0 0-16,0 0 15,0 0-15,0-3 0,0-4 16,-6 0-16,6 0 0,-6-3 16,6-1-16,-6 0 0,6 1 15,-6 3-15,6 0 0,0 0 16,0 4-16,0-1 0,0 1 15,-6 3-15,6 0 0,0 0 16,0 4-16,0-1 0,0-3 16,-7 3-16,7 1 0,0 0 15,0-1-15,-6 1 16,6-1-16,-6 0 0,6 4 0,-6-3 16,6 0-16,-7-1 15,1 1-15,6-1 0,-6 4 0,-1-4 31,1 4-31,0 0 0,-6 0 0,6 0 0,0 4 16,0 0-16,-7-4 0,1 3 16,5 4-16,-5 0 0,5 4 15,-5-1-15,6 4 0,0 0 16,0 0-16,6 0 0,-6-4 16,6-10-16</inkml:trace>
  <inkml:trace contextRef="#ctx0" brushRef="#br0" timeOffset="201966.54">24195 11015 0,'0'0'0,"0"0"0,0 0 16,0 0-16,0 0 0,0 0 16,0 0-16,0 0 15,0 0-15,0 0 0,0 0 0,0 0 16,0 0-16,0 0 16,0 0-16,0 0 0,0 0 15,0 0-15,0 0 0,0 0 16,0 0-16,0 0 0,0 0 15,0 0-15,55-125 0,-55 125 0,0 0 16,0 0-16</inkml:trace>
  <inkml:trace contextRef="#ctx0" brushRef="#br0" timeOffset="202686.54">23283 13527 0,'0'0'15,"0"0"-15,0 0 0,0 0 16,0 0-16,0 0 0,0 0 16,0 0-16,0 0 0,0 0 15,0 0-15,0 0 0,0 0 16,0 0-16,0 0 0,19-122 16,-19 122-16,0 0 15,0 0-15,62-147 0,-37 106 0,-13-1 16,6 10-16,-18 32 0</inkml:trace>
  <inkml:trace contextRef="#ctx0" brushRef="#br0" timeOffset="202916.54">23587 13464 0,'0'0'15,"0"0"-15,0 0 0,0 0 16,0 0-16,0 0 0,0 0 16,0 0-16,0 0 0,0 0 15,0 0-15,0 0 0,31-126 16,-31 126-16,0 0 0,0 0 16,62-150-16,-50 112 0,0 4 0,-12 34 15</inkml:trace>
  <inkml:trace contextRef="#ctx0" brushRef="#br0" timeOffset="203246.54">23748 12456 0,'0'0'0,"0"0"16,0 0-16,0 0 16,0 0-16,0 0 0,0 0 15,0 0-15,0 0 0,0 0 16,0 0-16,0 0 0,112 126 15,-112-126-15,0 0 0,0 0 16,0 0-16,124 125 0,-93-97 16,0-4-16,6 1 0,-6-8 15,-6 1-15,-25-18 0</inkml:trace>
  <inkml:trace contextRef="#ctx0" brushRef="#br0" timeOffset="203816.54">24102 12159 0,'0'0'0,"0"0"0,0 0 16,0 0-16,0 0 0,0 0 15,0 0-15,0 0 16,0 0-16,0 0 0,0 0 0,0 0 15,0 0-15,0 0 16,49 119-16,-49-119 0,0 0 0,0 0 16,0 0-16,75 133 15,-75-133-15,37 52 0,-18-24 16,6-7-16,-7 0 0,0-4 16,-5-3-16,6 0 0,-7-4 15,7 1-15,-7-4 0,0 0 16,1 0-16,-1-3 0,-6-8 15,7 0-15,-7-3 0,0-6 16,1-1-16,-1-1 16,0-2-16,-6 0 0,6-4 15,-6 0-15,0-7 0,0 3 16,-6 1-16,6 0 0,-6-4 16,0 3-16,6 1 0,-7 3 15,-5 0-15,6 4 0,-1-1 16,-5 4-16,-1-3 0,1 7 15,0-1-15,0 1 0,-1-1 16,1 4-16,-1 0 0,-6 3 16,7 4-16,0-3 15,0 6-15,-7 1 0,6 3 0,-6 7 16,7 0-16,-6 7 16,6-1-16,-7 1 0,6 0 0,1 0 15,-1-3-15,7-4 16,0 0-16,-6 0 0,6-4 0,6-10 15</inkml:trace>
  <inkml:trace contextRef="#ctx0" brushRef="#br0" timeOffset="204206.54">24970 11085 0,'0'0'0,"0"0"0,0 0 16,0 0-16,0 0 0,0 0 15,0 0-15,0 0 0,0 0 16,0 0-16,0 0 0,0 0 15,0 0-15,0 0 16,0 0-16,0 0 0,-43 118 0,43-118 16,0 0-16,0 0 15,0 0-15,61 119 0,-61-119 16,0 0-16,0 0 0,50 119 16,-37-85-16,-7 5 0,6 0 15,-6 6-15,-6 0 0,0-3 16,0-3-16,0-1 0,0-7 15,6-3-15,-6-4 0,0-24 16</inkml:trace>
  <inkml:trace contextRef="#ctx0" brushRef="#br0" timeOffset="204416.54">24728 11682 0,'0'0'0,"0"0"15,0 0-15,0 0 16,0 0-16,0 0 0,0 0 0,0 0 16,0 0-16,0 0 15,0 0-15,0 0 0,0 0 0,0 0 16,0 0-16,0 0 16,0 0-16,0 0 0,0 0 0,0 0 15</inkml:trace>
  <inkml:trace contextRef="#ctx0" brushRef="#br0" timeOffset="204686.54">25342 11088 0,'0'0'0,"0"0"0,0 0 0,0 0 0,0 0 0,0 0 0,0 0 0,0 0 0,0 0 0,0 0 0,0 0 0,0 0 0,0 0 0,0 0 0,0 0 0,0 0 0,0 0 0,0 0 0,0 0 0,0 0 0,0 0 0,0 0 0</inkml:trace>
  <inkml:trace contextRef="#ctx0" brushRef="#br0" timeOffset="-40600.2">1654 9469 0,'0'0'0,"0"0"16,0 0-16,0 0 0,0 0 0,0 0 16,0 0-16,0 0 15,0 0-15,0 0 0,0 0 16,0 0-16,0 0 0,0 0 16,0 0-16,0 0 0,0 0 15,0 0-15,0 0 0,0 0 16,0 0-16,0 0 0,0 119 15,0-119-15,0 0 0,0 0 16,0 0-16,0 0 16,44 126-16,-44-126 0,0 0 0,25 80 15,-13-52-15,0-1 16,-6 2-16,7 5 0,-7-2 16,0 3-16,7-4 0,-7 0 15,0 1-15,7-4 0,-7 3 16,6-3-16,-6-3 0,0-1 15,7 0-15,-7-6 0,0 0 16,-6-1-16,6-3 0,1 0 16,-7-4-16,0-3 15,6 0-15,-6-4 0,0 1 0,-6-8 16,-1-2-16,1-5 16,6-2-16,-6-5 0,0-3 0,-7-7 15,7 0-15,-6 0 16,6-3-16,-7-4 0,1 3 15,-1-6-15,7-7 0,-6 3 16,5 0-16,-5-3 0,6 3 16,-6-4-16,6 1 0,-1-4 15,7 4-15,0 3 0,0 3 16,0 1-16,0 0 0,0-4 16,7-3-16,-1-1 0,6 4 15,-6 4-15,6 3 0,1 0 16,-1 1-16,1 5 15,6 5-15,-7-1 0,6 4 0,-5 4 16,-1 0-16,1 3 16,-1 3-16,1 4 0,-1 1 15,-6 2-15,0 0 0,0 8 16,0-4-16,-6 7 0,0 7 16,-6 0-16,0 3 0,0 4 15,0 3-15,-6 1 0,5 3 16,-5 0-16,-7 7 0,7 3 15,-1 0-15,-5 1 0,6-1 16,-7-3-16,-6 0 16,6 4-16,1-1 0,-1 0 15,-6-3-15,6-4 0,1 1 16,6-5-16,-7-2 0,19-25 0</inkml:trace>
  <inkml:trace contextRef="#ctx0" brushRef="#br0" timeOffset="-39850.19">2349 9602 0,'0'0'0,"0"0"16,0 0-16,0 0 15,0 0-15,0 0 0,0 0 16,0 0-16,0 0 0,0 0 16,0 0-16,0 0 0,0 0 15,0 0-15,0 0 0,0 0 16,0 0-16,0 0 0,0 0 15,0 0-15,0 0 0,93-119 16,-93 119-16,0 0 0,0 0 16,106-115-16,-82 87 0,-6-3 15,8 0-15,-8 6 16,1-3-16,-1 7 0,-5 4 0,-13 17 16</inkml:trace>
  <inkml:trace contextRef="#ctx0" brushRef="#br0" timeOffset="-39590.19">2628 9822 0,'0'0'0,"0"0"0,0 0 0,0 0 16,0 0-16,0 0 16,0 0-16,0 0 0,0 0 0,0 0 15,0 0-15,0 0 16,0 0-16,0 0 0,0 0 15,0 0-15,0 0 0,0 0 16,0 0-16,0 0 0,81-119 16,-81 119-16,0 0 0,0 0 15,74-112-15,-74 112 0,0 0 16,68-80-16,-49 49 0,-1 7 16,1 3-16,-19 21 0</inkml:trace>
  <inkml:trace contextRef="#ctx0" brushRef="#br0" timeOffset="-39160.2">2975 8796 0,'0'0'15,"0"0"-15,0 0 0,0 0 16,0 0-16,0 0 0,0 0 16,0 0-16,0 0 0,0 0 15,0 0-15,0 0 16,106-115-16,-106 115 0,0 0 16,0 0-16,0 0 0,130-122 15,-105 101-15,0 0 0,6 0 16,-7 0-16,1 3 0,0-3 15,0 0-15,-7 4 0,1 4 0,-19 13 16</inkml:trace>
  <inkml:trace contextRef="#ctx0" brushRef="#br0" timeOffset="-38820.2">3366 8447 0,'0'0'0,"0"0"15,0 0-15,0 0 16,0 0-16,0 0 0,0 0 15,0 0-15,0 0 0,0 0 16,0 0-16,0 0 0,0 0 16,0 0-16,0 0 0,0 0 15,0 0-15,0 0 0,0 0 16,0 0-16,0 0 0,0 0 16,0 0-16,0 0 15,0 0-15,0 0 0,0 0 0,0 0 16,0 0-16,0 0 0,87 119 15,-87-119-15,0 0 16,0 0-16,0 0 0,81 119 16,-81-119-16,37 59 0,-25-31 15,7-1-15,-7 1 0,7 1 16,0-2-16,-1 1 0,7 0 16,-7 0-16,1 0 0,0-4 0,-1-3 15,-18-21-15</inkml:trace>
  <inkml:trace contextRef="#ctx0" brushRef="#br0" timeOffset="-38050.19">3993 8014 0,'0'0'0,"0"0"0,0 0 16,0 0-16,0 0 0,0 0 15,0 0-15,0 0 16,0 0-16,0 0 0,0 0 16,18 116-16,-18-116 0,0 0 15,0 0-15,50 118 0,-50-118 16,25 74-16,-7-40 0,1 1 15,-7-3-15,7-1 0,-7 1 16,7-8-16,-7 1 0,1-4 16,-7-4-16,6 0 0,-6-6 15,0 3-15,1-4 0,-1 1 16,0-4-16,0 3 16,-6-3-16,7-3 0,-7-1 15,6 0-15,-6 1 0,0-1 0,0-3 16,0 0-16,-6-3 15,-1-1-15,1 1 0,-13-8 16,1-2-16,0-2 0,5 5 0,-6-11 16,-6-7-16,1 0 15,-1 4-15,6-4 0,-6 4 16,7-1-16,6 0 0,-7 5 16,7-5-16,-7 1 0,6 0 15,1-4-15,-6 3 0,5 1 16,1 3-16,-1 0 0,7 0 15,-7 0-15,7 0 16,0-4-16,6-2 0,0-5 16,6 1-16,0 0 0,1-1 15,-1 4-15,6 0 0,1 4 16,0-1-16,-1 4 0,0 0 16,-6 4-16,6 0 0,1 0 15,6-1-15,-7 4 0,1 4 16,-1 2-16,6 8 0,-5 0 15,-1 0-15,7 4 0,-6 6 16,-1 1-16,0 6 0,0 8 16,-5 3-16,-1 3 15,0-3-15,-6 10 0,-6 4 16,6 4-16,-6-1 0,-7 1 16,7 5-16,-6 2 0,0-1 15,-1 11-15,1-7 0,-1-4 16,1-7-16,-1-3 0,7-10 15,6-32-15</inkml:trace>
  <inkml:trace contextRef="#ctx0" brushRef="#br0" timeOffset="-37340.19">3521 9860 0,'0'0'0,"0"0"16,0 0-16,0 0 15,0 0-15,0 0 0,0 0 0,0 0 16,0 0-16,0 0 16,0 0-16,0 0 0,0 0 15,62-115-15,-62 115 0,0 0 16,0 0-16,105-136 0,-105 136 15,75-84-15,-38 36 0,7-5 16,-1 1-16,7-4 0,-7 0 16,25-14-16,-5-3 0,11-7 15,6 3-15,-12 3 16,-5 2-16,11-6 0,1 9 0,-20 13 16,-11 14-16,-44 42 0</inkml:trace>
  <inkml:trace contextRef="#ctx0" brushRef="#br0" timeOffset="-36840.19">3701 10216 0,'0'0'0,"0"0"16,0 0-16,0 0 0,0 0 16,0 0-16,0 0 0,0 0 15,0 0-15,0 0 0,0 0 16,0 0-16,0 0 0,0 0 15,0 0-15,93-136 0,-93 136 16,0 0-16,0 0 0,105-119 16,-73 85-16,-2-2 15,2 5-15,-7 0 0,-1 3 16,1 0-16,0 0 0,-6 7 0,-1 0 16,-18 21-16</inkml:trace>
  <inkml:trace contextRef="#ctx0" brushRef="#br0" timeOffset="-36540.19">4005 9979 0,'0'0'0,"0"0"0,0 0 16,0 0-16,0 0 0,0 0 16,0 0-16,0 0 15,0 0-15,0 0 0,0 0 16,0 0-16,0 0 0,0 0 15,0 0-15,0 0 0,0 0 16,0 0-16,118 108 0,-118-108 16,0 0-16,0 0 0,0 0 15,99 115-15,-74-87 0,-7 3 16,7 1-16,0-5 0,-7 2 16,7-1-16,-6-1 0,6 1 15,-7 1-15,1-5 16,0 3-16,0-6 0,-7 4 15,6-8-15,-6 1 0,-12-18 0</inkml:trace>
  <inkml:trace contextRef="#ctx0" brushRef="#br0" timeOffset="-36200.19">4613 10066 0,'0'0'0,"0"0"16,0 0-16,0 0 0,0 0 16,0 0-16,0 0 0,0 0 15,0 0-15,0 0 0,0 0 16,0 0-16,0 0 0,0 0 15,0 0-15,0 0 0,0 0 16,0 0-16,0 0 0,0 0 16,0 0-16,118-133 0,-118 133 15,0 0-15,0 0 16,86-143-16,-60 105 0,-2 0 16,1-1-16,-6 4 0,6 1 15,-13 2-15,6 7 0,-18 25 0</inkml:trace>
  <inkml:trace contextRef="#ctx0" brushRef="#br0" timeOffset="-34950.2">4699 9819 0,'0'0'0,"0"0"16,0 0-16,0 0 0,0 0 15,0 0-15,0 0 0,0 0 16,0 0-16,0 0 0,0 0 15,0 0-15,0 0 0,0 0 16,0 0-16,0 0 0,0 0 16,0 0-16,0 0 0,0 0 15,93 125-15,-93-125 0,0 0 16,0 0-16,0 0 0,75 112 16,-75-112-16,0 0 15,62 63-15,-43-46 0,-1 0 16,1-3-16,-7 4 0,7-4 15,0-1-15,-7 2 0,0-5 16,1-3-16,-7 3 0,6-3 16,-5 1-16,-1-2 0,0-2 15,-6-1-15,6 1 0,-6 0 16,7-4-16,-7 0 0,0 0 16,-7-4-16,-5 0 0,-1-3 15,1-3-15,-7-4 0,1-4 16,-1 1-16,1-4 0,-1 0 15,0 0-15,1-3 16,-1 3-16,1 0 0,-1 0 16,0-4-16,1 1 0,-1 0 15,0 3-15,1-3 0,5-1 16,1 4-16,0 0 0,6-3 16,-1-4-16,1 3 0,0 4 15,6 0-15,0 0 0,0-3 16,0 3-16,6 0 0,0 4 15,7-4-15,-1 3 16,0 1-16,1-4 0,-1 4 16,1 2-16,-1 2 0,1 2 0,-1 1 15,0-1-15,0 8 16,1 3-16,0-3 0,5 3 16,-5 3-16,5 4 0,-6 4 15,1 2-15,-7 4 0,0 4 16,1 8-16,-7 5 0,-7 2 15,1 2-15,0 4 0,-1 3 16,-5 4-16,6-4 0,0 0 16,-6 1-16,6-8 0,-7 1 15,7-5-15,0-2 0,-7-4 16,7-4-16,-1-3 0,1 0 16,0-4-16,0-2 0,6-15 15</inkml:trace>
  <inkml:trace contextRef="#ctx0" brushRef="#br0" timeOffset="-34600.2">5376 9508 0,'0'0'0,"0"0"16,0 0-16,0 0 0,0 0 16,0 0-16,0 0 0,0 0 15,0 0-15,0 0 0,0 0 16,0 0-16,0 0 0,80-112 15,-80 112-15,0 0 16,0 0-16,0 0 0,0 0 16,75-129-16,-75 129 0,0 0 15,25-66-15,-13 45 0,-6 0 16,-6 3-16,7 4 0,-7 14 0</inkml:trace>
  <inkml:trace contextRef="#ctx0" brushRef="#br0" timeOffset="-34340.19">5351 9218 0,'0'0'0,"0"0"16,0 0-16,0 0 0,0 0 16,0 0-16,0 0 0,0 0 15,0 0-15,0 0 0,0 0 16,118 94-16,-118-94 0,0 0 15,0 0-15,0 0 16,136 108-16,-105-83 0,0-4 0,0 3 16,0 5-16,1-2 0,-2 5 15,1-4-15,1-1 0,-2-2 16,-5 3-16,0-7 0,-6 0 16,-19-21-16</inkml:trace>
  <inkml:trace contextRef="#ctx0" brushRef="#br0" timeOffset="-34020.19">5785 8541 0,'0'0'0,"0"0"16,0 0-16,0 0 0,0 0 15,0 0-15,0 0 0,0 0 16,0 0-16,0 0 0,0 0 16,0 0-16,56 133 0,-56-133 15,0 0-15,0 0 16,74 119-16,-74-119 0,44 63 15,-26-33-15,1 6 0,0-5 0,-1 4 16,1-4-16,-7-6 0,-12-25 16</inkml:trace>
  <inkml:trace contextRef="#ctx0" brushRef="#br0" timeOffset="-33750.19">5717 8583 0,'0'0'15,"0"0"-15,0 0 0,0 0 16,0 0-16,0 0 0,0 0 16,0 0-16,-19-126 0,19 126 15,0 0-15,0 0 0,0 0 16,25-135-16,-25 135 0,0 0 15,0 0-15,0 0 0,44-137 16,-32 109-16,0 4 0,0 6 16,1 5-16,0 2 0,-7 1 15,-6 10-15</inkml:trace>
  <inkml:trace contextRef="#ctx0" brushRef="#br0" timeOffset="-33520.19">6002 8949 0,'0'0'0,"0"0"0,0 0 16,0 0-16,0 0 0,0 0 16,0 0-16,0 0 15,68-129-15,-68 129 0,0 0 16,0 0-16,69-146 0,-51 104 15,7-7-15,-13 4 0,7 3 16,-6 3-16,-1 5 0,-12 34 0</inkml:trace>
  <inkml:trace contextRef="#ctx0" brushRef="#br0" timeOffset="-32650.2">6306 7760 0,'0'0'16,"0"0"-16,0 0 0,0 0 15,0 0-15,0 0 0,0 0 16,0 0-16,0 0 0,0 0 16,0 0-16,-12 118 0,12-118 15,0 0-15,0 0 0,0 0 16,43 133-16,-43-133 16,0 0-16,0 0 0,44 129 15,-32-97-15,1-1 0,-1 1 16,-6 2-16,0-2 0,6-1 15,-5-7-15,-1 1 0,6-4 16,-5 0-16,-1 0 0,0-4 16,0-3-16,1 0 0,-7-4 15,6 1-15,-6-4 0,0-4 16,6 1-16,-6 3 0,-6-7 16,6 0-16,0 0 15,-6-7-15,-1 0 0,-5-4 16,-1-2-16,-5-8 0,-1-7 15,1-4-15,-1-3 0,0 1 16,0 2-16,1 1 0,0 3 16,-1 0-16,7-3 0,-1 3 15,0-1-15,7 5 0,0 0 16,0 0-16,0-1 0,0 4 16,6-3-16,0 3 0,-6 0 15,12 0-15,-6 4 0,6-1 16,0 0-16,6-3 0,1 4 15,-1 3-15,7 0 16,-6-4-16,5 8 0,0-1 16,-5 8-16,6-3 0,-1 2 15,1 0-15,-7 4 0,7 0 16,-7 4-16,7 3 0,-7 3 16,1 4-16,-1 4 0,-6 6 15,0 4-15,0 4 0,-6 9 16,-6 8-16,0 7 15,-6 3-15,0 0 0,-7 8 0,-6 3 16,12-11-16,13-59 0</inkml:trace>
  <inkml:trace contextRef="#ctx0" brushRef="#br0" timeOffset="-26330.19">3211 12634 0,'0'0'0,"0"0"15,0 0-15,0 0 0,0 0 0,0 0 16,0 0-16,0 0 16,0 0-16,0 0 0,0 0 15,0 0-15,0 0 0,0 0 16,0 0-16,0 0 0,0 0 16,0 0-16,0 0 0,0 0 15,0 0-15,0 0 0,0 0 16,0 0-16,0 0 0,0 0 15,0 0-15,0 0 0,0 0 16,0 0-16,0 0 0,0 0 16,105-112-16,-105 112 15,0 0-15,0 0 0,0 0 16,81-115-16,-81 115 0,43-49 16,-24 25-16,0 3 0,-7 4 0,-12 17 15</inkml:trace>
  <inkml:trace contextRef="#ctx0" brushRef="#br0" timeOffset="-25930.19">3540 12816 0,'0'0'0,"0"0"16,0 0-16,0 0 0,0 0 16,0 0-16,0 0 0,0 0 15,0 0-15,0 0 16,0 0-16,0 0 0,0 0 0,0 0 15,0 0-15,0 0 16,0 0-16,0 0 0,0 0 16,0 0-16,0 0 0,0 0 15,0 0-15,0 0 0,0 0 16,0 0-16,0 0 0,0 0 16,0 0-16,80-116 0,-80 116 15,0 0-15,0 0 0,0 0 16,0 0-16,0 0 0</inkml:trace>
  <inkml:trace contextRef="#ctx0" brushRef="#br0" timeOffset="-23920.19">4048 11504 0,'0'0'0,"0"0"16,0 0-16,0 0 0,0 0 15,0 0-15,0 0 0,0 0 16,0 0-16,0 0 16,0 0-16,0 0 0,0 0 15,0 0-15,0 0 0,0 0 16,0 0-16,0 0 0,-12 121 15,12-121-15,0 0 0,0 0 16,0 0-16,0 0 0,25 126 16,-25-126-16,0 0 0,0 0 15,0 0-15,43 115 0,-30-90 16,-1-1-16,0 1 0,1-1 16,-1-3-16,7 0 15,-7 0-15,7-3 0,-7 2 16,7-2-16,-1-8 0,1 1 15,-6-1-15,11 1 0,-5-4 16,-1-4-16,8 0 0,-8 1 16,0-4-16,-5-4 0,6 1 15,-7 0-15,7-4 0,-7-1 16,-6-2-16,6-1 0,-6-2 16,1 2-16,-1-3 0,0 4 15,-6-8-15,7 4 0,-7 1 16,0-2-16,0-2 0,-7 3 15,1-3-15,0 2 16,-7 2-16,1-1 0,0 0 0,0-4 16,-1 5-16,-6-2 15,7 1-15,-7 4 0,7-4 16,0 4-16,-7 3 0,6-4 16,1 1-16,-1 2 0,1 5 15,6-4-15,-6 4 0,-1-1 16,7 4-16,-6-3 0,-1 3 15,1 0-15,-1 3 0,-5 1 16,6-4-16,-7 3 16,6 1-16,1-1 0,-1 0 0,1 1 15,0 3-15,0-3 16,5-1-16,1 0 0,0 1 16,0 0-16,-1-1 0,7-3 15,-6 4-15,6-4 0,0 3 16,6 0-16,-6 1 0,7 0 0,-7-1 15,0-3-15</inkml:trace>
  <inkml:trace contextRef="#ctx0" brushRef="#br0" timeOffset="-23300.2">4749 11636 0,'0'0'0,"0"0"0,0 0 16,0 0-16,0 0 0,0 0 15,0 0-15,0 0 16,0 0-16,0 0 0,0 0 16,0 0-16,0 0 0,0 0 15,0 0-15,0 0 0,0 0 16,0 0-16,0 0 0,0 0 16,0 0-16,0 0 0,0 0 15,0 0-15,0 0 0,0 0 16,0 0-16,0 0 0,0 0 15,0 0-15,0 0 0,0 0 16,0 0-16,0 0 16,0 0-16,0 0 0,0 0 0,0 0 15,0 0-15,0 0 16,0 0-16,0 0 0,0 0 16,0 0-16,0 0 0,75-112 15,-75 112-15,0 0 0,0 0 16,0 0-16,0 0 0,0 0 0</inkml:trace>
  <inkml:trace contextRef="#ctx0" brushRef="#br0" timeOffset="-21980.19">5065 10896 0,'0'0'0,"0"0"0,0 0 15,0 0-15,0 0 0,0 0 16,0 0-16,0 0 0,0 0 16,0 0-16,0 0 0,0 0 15,0 0-15,0 0 16,0 0-16,0 0 0,0 0 16,0 0-16,0 0 0,0 0 15,-87 123-15,87-123 0,0 0 16,0 0-16,0 0 0,0 0 15,0 0-15,0 0 0,38 111 16,-38-111-16,0 0 0,0 0 16,0 0-16,0 0 0,0 0 15,0 0-15,0 0 0,112 77 16,-94-73-16,1-4 0,-1 0 16,7 0-16,0-4 0,6 0 15,-6-3-15,6-3 16,-7 3-16,2 0 0,-1 0 15,-1 0-15,7 0 0,-6 4 16,0 3-16,-1 0 0,1 0 16,0 3-16,0-3 0,0 3 15,-7 5-15,1-5 0,0 7 16,-7 5-16,6-2 0,-5 5 16,-1-1-16,1 4 0,-7 3 15,1-3-15,-1-3 0,0 3 16,-6 0-16,0 0 15,0 0-15,0 0 0,0-4 16,-6 1-16,0-1 0,-7-3 16,7 0-16,-7 0 0,-6 0 15,7 0-15,0-4 0,-7-3 16,7 4-16,-7-5 0,0-2 16,1 3-16,0-7 0,-7 0 15,6-3-15,-6 3 0,1-4 16,-1-3-16,-1-3 0,2-1 15,6 1-15,-1-1 16,0-6-16,0 3 0,7-3 0,-6-1 16,5-3-16,1-3 15,5 3-15,1 3 0,-6 4 16,5 1-16,1-5 0,0 4 16,0 0-16,6 0 0,-6 4 15,0-1-15,6-3 0,-6 1 16,6-2-16,0 5 0,-7-1 15,7-3-15,0 4 0,0 0 16,0-1-16,0 4 0,0 0 16,0 0-16,0 0 0,0-4 15,0 5-15,0-5 16,0 7-16,0-2 0,0 3 0,-6-5 16,6 5-16,0-1 15,0 1-15,0 3 0,-6-3 16,6-1-16,-6 0 0,-1 1 15,7-4-15,-6 4 0,-6-1 16,5 4-16,-5-4 0,6 1 16,-6 3-16,-1-4 0,7 1 15,-6 3-15,-1 7 0,1-4 16,-1 5-16,13-8 0</inkml:trace>
  <inkml:trace contextRef="#ctx0" brushRef="#br0" timeOffset="-20700.2">5437 10670 0,'0'0'0,"0"0"16,0 0-16,0 0 0,0 0 16,0 0-16,0 0 0,0 0 15,0 0-15,0 0 0,0 0 16,0 0-16,0 0 0,0 0 16,0 0-16,0 0 0,51-119 15,-51 119-15,0 0 0,0 0 16,0 0-16,0 0 15,0 0-15,0 0 0,123-98 16,-123 98-16,0 0 0,56-21 16,-37 14-16,-7 4 0,0 3 15,1 0-15,-1 3 0,1 8 16,0-1-16,-1 5 0,-6-2 16,6 1-16,-6 4 0,-6 3 15,6 3-15,1 4 0,-7 0 16,6-4-16,-6 7 0,0-6 15,0-1-15,0 1 16,0-4-16,0 0 0,0 0 0,-6-4 16,6-6-16,0 3 15,0-1-15,0-2 0,0 3 16,0-7-16,0 3 0,6-6 16,-6-8-16,6 4 0,-6 0 15,7 0-15,-1-6 0,-6-2 16,6 5-16,0-4 0,7 0 15,-7 0-15,0 0 0,6 0 16,-6 4-16,7-5 0,-1 5 16,-5 0-16,5 3 0,1-4 15,-1 4-15,0 0 16,0 4-16,1-4 0,-7 3 0,7 0 16,-7 8-16,6-4 15,-5 0-15,-1 4 0,-6-1 16,6 1-16,0 2 0,-6 1 15,0-3-15,0 6 0,0 0 16,0 4-16,0-3 0,0 3 16,0 0-16,-6-3 0,6-1 15,-6 0-15,6-3 0,-6 0 16,6-7-16,0 4 0,-7-4 16,7-4-16,-6-3 0,6-3 15,0 3-15,0 0 0</inkml:trace>
  <inkml:trace contextRef="#ctx0" brushRef="#br0" timeOffset="-20060.19">5903 10136 0,'0'0'0,"0"0"0,0 0 16,0 0-16,0 0 0,0 0 16,0 0-16,0 0 0,0 0 15,0 0-15,0 0 0,0 0 16,0 0-16,0 0 0,0 0 16,0 0-16,0 0 0,0 0 15,118-49-15,-118 49 0,0 0 16,0 0-16,0 0 0,0 0 15,112-52-15,-112 52 0,0 0 16,0 0-16,0 0 0,80-25 16,-67 25-16,-1 7 15,0 4-15,0 2 0,-5 8 0,5 0 16,-5 4-16,-1-4 16,0 3-16,0 1 0,1-4 15,-1 3-15,-6-3 0,6 0 16,0-4-16,-6 1 0,6-1 15,-6-3-15,6 0 0,-6-3 16,6-1-16,0 1 0,1-5 16,-1-2-16,7 0 0,-7-1 15,0-3-15,0 0 0,1-3 16,5 3-16,-6-4 0,0 0 16,0 1-16,0 3 0,1-3 15,-7 3-15,6-4 16,-6 4-16,6-3 0,-6 6 15,0 1-15,6-1 0,-6 4 16,0 7-16,0 0 0,0 3 16,0 1-16,-6 3 0,0-1 15,-7 12-15,1 3 0,0 3 16,-7 7-16,-6-3 0,0 4 16,7-4-16,-7-1 0,0 1 15,0 0-15,1-6 0,5-2 16,19-34-16</inkml:trace>
</inkml:ink>
</file>

<file path=ppt/ink/ink4.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19.0407" units="1/cm"/>
          <inkml:channelProperty channel="Y" name="resolution" value="211.62791" units="1/cm"/>
          <inkml:channelProperty channel="T" name="resolution" value="1" units="1/dev"/>
        </inkml:channelProperties>
      </inkml:inkSource>
      <inkml:timestamp xml:id="ts0" timeString="2021-05-07T10:12:31.856"/>
    </inkml:context>
    <inkml:brush xml:id="br0">
      <inkml:brushProperty name="width" value="0.05292" units="cm"/>
      <inkml:brushProperty name="height" value="0.05292" units="cm"/>
      <inkml:brushProperty name="color" value="#FF0000"/>
    </inkml:brush>
  </inkml:definitions>
  <inkml:trace contextRef="#ctx0" brushRef="#br0">13055 7620 0,'0'0'0,"0"0"15,0 0-15,0 0 0,0 0 16,0 0-16,0 0 0,0 0 16,112-7-16,-112 7 15,0 0-15,0 0 0,0 0 0,129-14 16,-129 14-16,0 0 15,0 0-15,125-35 0,-94 29 16,-7-5-16,8 4 0,-1 0 16,-1 0-16,-5 3 0,7 4 15,-8-3 1,1-4-16,6 0 0,-6 0 0,6 4 0,-6-1 16,0 1-16,-1-1 15,1 4-15,0-4 0,-6 4 16,5 0-16,1 0 0,6 4 0,-6 0 15,0-4-15,-7 7 16,7-1-16,-6 1 0,-7-7 16,7 0-16,-1 0 0,1 0 15,-6 0-15,-1 4 0,0-4 16,0 4-16,1-4 0,-1 0 16,1 3-16,0-3 0,-1 0 15,0 3-15,0-3 0,1 0 16,-1-3-16,1 6 0,-1-3 15,1 0-15,-1 0 0,0-3 16,7 0-16,-7-1 0,1 0 16,-13 4-16</inkml:trace>
  <inkml:trace contextRef="#ctx0" brushRef="#br0" timeOffset="124849.27">15989 13115 0,'0'0'0,"0"0"0,0 0 15,0 0-15,0 0 0,0 0 16,0 0-16,0 0 16,0 0-16,0 0 0,0 0 0,0 0 15,0 0-15,0 0 16,124 25-16,-124-25 0,0 0 16,0 0-16,0 0 0,123-46 15,-123 46-15,0 0 0,69-62 16,-44 41-16,0-4 0,6 1 15,-7-1-15,7 1 0,1 3 16,-8-3-16,7-1 0,-6 1 16,0-4-16,-1 3 0,1 8 15,-6 0-15,0-4 16,5 7-16,-5 3 0,6 1 16,-6-1-16,-1 1 0,1 3 15,-7 0-15,1 0 0,5 4 16,-5-1-16,-1 8 0,0 2 15,1-2-15,-7 3 0,-6-7 0</inkml:trace>
  <inkml:trace contextRef="#ctx0" brushRef="#br0" timeOffset="125776.4">14779 11413 0,'0'0'15,"0"0"-15,0 0 0,0 0 16,0 0-16,0 0 0,0 0 16,0 0-16,0 0 0,0 0 15,0 0-15,0 0 0,0 0 16,0 0-16,0 0 0,0 0 16,0 0-16,0 0 15,0 0-15,0 0 0,0 0 16,0 0-16,0 0 0,0 0 15,0 0-15,0 0 0,99 115 16,-99-115-16,0 0 0,0 0 16,0 0-16,0 0 0,0 0 15,0 0-15,0 0 0,125 62 16,-125-62-16,0 0 0,0 0 16,80-48-16,-55 20 0,-1 0 15,8-3-15,-1-8 0,6-3 16,-6-3-16,6-7 0,-6-1 15,13-3-15,5-17 16,1 0-16,6 7 0,-7 3 0,14-14 16,-2 4-16,-5 10 15,6 7-15,-12 4 0,-7 10 0,-43 42 16</inkml:trace>
  <inkml:trace contextRef="#ctx0" brushRef="#br0" timeOffset="127133.21">18284 11343 0,'0'0'0,"0"0"16,0 0-16,0 0 0,0 0 16,0 0-16,0 0 0,0 0 15,0 0-15,0 0 0,0 0 16,0 0-16,0 0 0,0 0 15,0 0-15,0 0 16,0 0-16,0 0 0,18 126 0,-18-126 16,0 0-16,0 0 15,0 0-15,87 129 0,-87-129 16,56 45-16,-31-24 0,6-7 16,-1-3-16,8-11 0,5 0 15,-5-8-15,-1-2 0,0-4 16,7-4-16,-1-6 0,7 3 15,-7-10-15,7-4 0,12-11 16,6 1-16,-6-3 16,6-9-16,0 2 0,-12 9 0,-56 46 15</inkml:trace>
  <inkml:trace contextRef="#ctx0" brushRef="#br0" timeOffset="-58374.54">20634 5129 0,'0'0'0,"0"0"0,0 0 0,0 0 16,0 0-16,0 0 0,0 0 15,0 0-15,0 0 0,0 0 16,0 0 0,0 0-16,0 0 0,0 0 0,0 0 0,118-42 15,-118 42-15,0 0 16,0 0-16,112-38 0,-112 38 0,0 0 15,99-28-15,-68 18 16,0 2-16,0 1 0,-6 4 0,-25 3 16</inkml:trace>
  <inkml:trace contextRef="#ctx0" brushRef="#br0" timeOffset="-57769.84">20740 5464 0,'0'0'16,"0"0"-16,0 0 0,0 0 15,0 0-15,0 0 0,0 0 16,0 0-16,0 0 0,0 0 15,0 0-15,0 0 0,0 0 16,118-87-16,-118 87 0,0 0 16,0 0-16,0 0 0,112-56 15,-112 56-15,0 0 0,68-31 16,-43 16-16,-1 5 0,-5-1 16,6 5-16,0-1 0,-7 3 15,0-3-15,1 4 16,0-4-16,-6-1 0,-1 2 0,0-1 15,-6 0-15,-6 7 0</inkml:trace>
  <inkml:trace contextRef="#ctx0" brushRef="#br0" timeOffset="-56866.1">21757 4627 0,'0'0'0,"0"0"15,0 0-15,0 0 0,0 0 16,0 0-16,0 0 0,0 0 16,0 0-16,0 0 0,0 0 15,0 0-15,0 0 0,-68 111 16,68-111-16,0 0 0,0 0 16,-50 115-16,50-115 0,0 0 15,-24 105-15,17-70 0,7 0 16,0-1-16,0 2 15,7-5-15,-1 1 0,0-5 16,6-3-16,-6-3 0,7 0 16,-1-3-16,7-8 0,-6-2 15,5-5-15,0 0 0,1-6 16,0 0-16,0-8 0,5-3 16,1 0-16,-6-7 0,6 0 15,-7-3-15,0 3 0,1-3 16,-6-1-16,-1 1 0,1-1 15,-7 1-15,0 3 16,-6-4-16,6-2 0,-6 2 16,-6 1-16,0 6 0,6 1 15,-13-1-15,7 4 0,-6 1 16,-1 2-16,1 1 0,-1 2 16,1 1-16,-6 4 0,5 0 15,1-1-15,-1 4 0,0 0 16,7 4-16,-6-1 0,0 0 15,0 8-15,-1-1 0,1 1 16,5-1-16,-5 5 0,5-5 16,1 1-16,6-11 0</inkml:trace>
  <inkml:trace contextRef="#ctx0" brushRef="#br0" timeOffset="-56636.82">22383 5000 0,'0'0'0,"0"0"15,0 0-15,0 0 16,0 0-16,0 0 0,0 0 0,0 0 16,0 0-16,0 0 15,0 0-15,0 0 0,0 0 16,0 0-16,0 0 0,0 0 15,0 0-15,0 0 0,0 0 0,0 0 16</inkml:trace>
  <inkml:trace contextRef="#ctx0" brushRef="#br0" timeOffset="-56133.53">22998 3978 0,'0'0'0,"0"0"0,0 0 0,0 0 16,0 0-16,0 0 15,0 0-15,-50 115 0,50-115 0,0 0 16,0 0-16,-56 139 15,44-93-15,-1-1 0,1 1 0,-1 2 16,1 1-16,6 0 16,-6 0-16,12-1 0,-6 1 0,6-7 15,0-4-15,0 1 16,0-4-16,0-7 0,6-4 16,0 0-16,6-6 0,-6 0 15,7-12-15,5 2 0,-5-5 16,-1-3-16,7-3 0,-7-1 15,-6 0-15,7-2 0,-1-5 16,-6 1-16,7-1 0,-7 1 16,0-4-16,1 0 15,-1 0-15,-6 3 0,6 4 0,-6-3 16,6 3-16,-6 0 16,0 0-16,0 4 0,0-1 15,-6 0-15,6 1 0,-12 3 16,-1-3-16,1 3 0,-13 0 15,6 3-15,-5 0 0,5-3 0,0 4 16,19-4-16</inkml:trace>
  <inkml:trace contextRef="#ctx0" brushRef="#br0" timeOffset="-55227.98">23538 3925 0,'0'0'0,"0"0"0,0 0 15,0 0-15,0 0 0,0 0 16,0 0-16,0 0 0,0 0 16,0 0-16,0 0 0,0 0 15,0 0-15,0 0 16,0 0-16,0 0 0,0 0 16,0 0-16,0 0 0,0 0 15,0 0-15,0 0 0,0 0 16,-63 123-16,63-123 0,0 0 15,0 0-15,0 0 0,0 0 16,-6 125-16,6-125 0,0 0 16,0 0-16,0 0 0,0 0 15,0 0-15,93 115 0,-68-97 16,0-1-16,0-3 16,5 0-16,-11 4 0,0-1 0,0 0 15,-1 0-15,0 1 16,-5 0-16,-1 3 0,-5 3 15,-7 4-15,-7 4 0,1-5 16,0 1-16,-7 0 0,1-3 16,0-1-16,0-6 0,-1 2 15,7-2-15,-7-5 0,7 2 16,-7-5-16,7-3 0,-6 0 16,6-7-16,-6-7 15,6 0-15,-1-7 0,1-3 16,0-1-16,6-3 0,0-6 15,-6-12-15,12-3 0,-6 0 16,0-3-16,6 0 0,-6-4 16,6 3-16,1 1 0,-1-1 15,0 8-15,0 4 0,-6-2 16,6 9-16,0-1 0,-6 7 16,6 0-16,-6 4 0,0-1 15,0 4-15,0 0 16,0 3-16,0 5 0,0-5 0,0 4 15,-6 7-15,0 0 16,0 0-16,0 3 0,0 1 16,-7 3-16,7 0 0,-6 0 0,5-4 15,7-3-15</inkml:trace>
  <inkml:trace contextRef="#ctx0" brushRef="#br0" timeOffset="-51361.05">23060 5590 0,'0'0'0,"0"0"0,0 0 15,0 0-15,0 0 0,0 0 16,0 0-16,0 0 0,0 0 16,0 0-16,0 0 0,0 0 15,-68 114-15,68-114 0,0 0 16,0 0-16,-63 112 0,63-112 16,-24 77-16,11-35 0,1 0 15,6 3-15,-1-3 0,1 3 16,6 4-16,0-3 15,0-1-15,0-3 0,6 3 16,-6-6-16,7-1 0,5-6 16,-6-5-16,7-3 0,-1-6 15,0-4-15,-6-4 0,13 1 16,0-7-16,0-1 0,-7-3 16,0-3-16,0-1 0,1 1 15,-7-1-15,7-3 0,-7 0 16,0 4-16,1-1 0,-7-3 15,6 0-15,-6 0 0,0 0 16,0 0-16,0 0 0,0-3 16,-6 3-16,-1 0 15,7 3-15,-6-2 0,0 2 16,-1-3-16,1 0 0,-6 0 16,5 0-16,1 3 0,0 4 15,0-3-15,0 3 0,0-3 16,6 3-16,-6-4 0,-1 4 15,7 0-15,0 0 0,-6-4 16,6 1-16,-6 3 0,6 0 16,0 3-16,0-3 0,0 0 15</inkml:trace>
  <inkml:trace contextRef="#ctx0" brushRef="#br0" timeOffset="-50714.62">23463 5740 0,'0'0'0,"0"0"16,0 0-16,0 0 16,0 0-16,0 0 0,0 0 0,0 0 15,0 0-15,0 0 16,0 0-16,0 0 0,0 0 15,0 0-15,0 0 0,0 0 16,-69 118-16,69-118 0,0 0 16,0 0-16,0 0 0,0 0 15,0 0-15,0 0 0,0 0 16,0 0-16,0 0 0,0 0 16,0 0-16,0 0 15,118 63-15,-118-63 0,0 0 0,0 0 16,0 0-16,0 0 15,0 0-15,0 0 0,112 74 16,-112-74-16,13 51 0,-13-22 16,0-1-16,-6 3 0,-1 7 15,1-3-15,-6-4 0,-7 1 16,6-1-16,-5-3 0,0 4 16,-1-8-16,0-6 0,6-1 15,-5-7-15,0 1 0,5-7 16,-6-4-16,7-8 0,-1-2 15,1-11-15,6-3 16,0-1-16,6-3 0,-6-3 16,0-1-16,6-2 0,0-5 15,6-3-15,-6 0 0,6 0 16,-6 0-16,12-3 0,-6 7 16,0-4-16,1 7 0,-1 7 15,-6 0-15,6 4 0,-6 3 16,6 0-16,-6 7 0,7 0 15,-7 3-15,0 1 0,0 7 16,0 3-16,0 7 16,-7-4-16,1 8 0,0 6 0,0 0 15,-7 4-15,7 0 0,0-3 16,6-18-16</inkml:trace>
  <inkml:trace contextRef="#ctx0" brushRef="#br0" timeOffset="-50410.64">24102 5830 0,'0'0'15,"0"0"-15,0 0 0,0 0 16,0 0-16,0 0 0,0 0 16,0 0-16,0 0 0,0 0 15,0 0-15,0 0 0,0 0 16,0 0-16,0 0 0,0 0 16,0 0-16,0 0 0,0 0 15,0 0-15,0 0 0,0 0 16,0 0-16,0 0 0</inkml:trace>
  <inkml:trace contextRef="#ctx0" brushRef="#br0" timeOffset="-49906.08">24263 5227 0,'0'0'0,"0"0"16,0 0-16,0 0 15,0 0-15,0 0 0,0 0 16,0 0-16,0 0 0,0 0 16,0 0-16,0 0 0,0 0 15,0 0-15,0 0 0,0 0 16,0 0-16,0 0 0,0 0 15,0 0-15,112 24 0,-112-24 16,0 0-16,0 0 0,0 0 16,0 0-16,0 0 0,0 0 15,111 105-15,-111-105 16,0 0-16,0 0 0,0 0 16,50 108-16,-44-87 0,1 0 15,-1 0-15,-6-4 0,6 4 16,-6-3-16,6-1 0,-6-3 15,0-4-15,6 1 0,-6-1 16,0 1-16,6-4 0,-6-4 16,0 1-16,6 0 0,7-1 15,-7-6-15,7-5 0,12-2 16,-1-4-16,-5 4 16,-1-5-16,1-2 0,0-4 0,-1-4 15,13-2-15,0 3 16,-6-5-16,0 8 0,-7 1 0,-18 20 15</inkml:trace>
  <inkml:trace contextRef="#ctx0" brushRef="#br0" timeOffset="-49528.84">25063 4602 0,'0'0'16,"0"0"-16,0 0 0,0 0 15,0 0-15,0 0 0,0 0 16,0 0-16,0 0 0,0 0 15,0 0-15,0 0 16,0 0-16,0 0 0,0 0 0,56 126 16,-56-126-16,0 0 15,0 0-15,0 0 0,37 136 16,-37-136-16,13 66 0,-7-34 16,-6-1-16,6 0 0,0 1 15,1-1-15,-7 7 0,0-2 16,0-5-16,-7 0 0,1-6 0,6-25 15</inkml:trace>
  <inkml:trace contextRef="#ctx0" brushRef="#br0" timeOffset="-49311.94">24678 4965 0,'0'0'0,"0"0"15,0 0-15,0 0 0,0 0 16,0 0-16,0 0 0,0 0 16,0 0-16,0 0 0,0 0 15,0 0-15,0 0 0,0 0 16,0 0-16,0 0 16,0 0-16,0 0 0,0 0 0,0 0 15</inkml:trace>
  <inkml:trace contextRef="#ctx0" brushRef="#br0" timeOffset="-48812.58">25429 4791 0,'0'0'0,"0"0"0,0 0 0,0 0 0,0 0 0,0 0 0,0 0 0,0 0 0,0 0 0,0 0 0,0 0 0,0 0 0,0 0 0,0 0 0,0 0 0,0 0 0,0 0 0,0 0 0,0 0 0,0 0 0,0 0 0,0 0 0,0 0 0,0 0 0,0 0 0,0 0 0,0 0 0,0 0 0,0 0 0,0 0 0,0 0 0,0 0 0,0 0 0,0 0 0,0 0 0,0 0 0,0 0 0,0 0 0,0 0 15,0 0-15,0 0 0,0 0 0,0 0 0</inkml:trace>
  <inkml:trace contextRef="#ctx0" brushRef="#br0" timeOffset="-45768.06">1846 5052 0,'0'0'0,"0"0"16,0 0-16,0 0 0,0 0 15,0 0-15,0 0 0,0 0 16,0 0-16,0 0 0,0 0 16,-130 0-16,130 0 0,0 0 15,0 0-15,-124 94 0,124-94 16,-68 66-16,31-24 0,5 0 16,2-3-16,5-1 15,0 1-15,6 2 0,-5 5 16,18-4-16,-13 0 0,6-4 15,13-3-15,-12-4 0,12-3 16,0 0-16,12 0 0,1-7 16,6-4-16,-1 1 0,7-4 15,-7-1-15,14-2 0,-2-1 16,2-2-16,-1 2 0,-1-3 16,2 4-16,-1-5 0,-13 5 15,7-1-15,-6 1 0,-1 3 16,1 0-16,-7 4 0,0-1 15,1 7-15,-7-3 0,0 4 16,-6 2-16,0 1 16,0-3-16,-6 3 0,0-1 15,-7 5-15,1-4 0,-6 0 16,5 0-16,1-4 0,6-3 16,-13-4-16,6-3 0,1 1 15,0-5-15,6 1 0,-7-5 16,1 1-16,6-3 0,-13-4 15,13 4-15,-1-4 0,7 0 16</inkml:trace>
  <inkml:trace contextRef="#ctx0" brushRef="#br0" timeOffset="-45205.32">2157 5851 0,'0'0'0,"0"0"0,0 0 15,0 0-15,0 0 0,0 0 16,0 0-16,0 0 16,0 0-16,0 0 0,0 0 0,0 0 15,0 0-15,0 0 16,0 0-16,0 0 0,0 0 15,0 0-15,0 0 0,0 0 16,0 0-16,111-129 0,-111 129 16,0 0-16,63-115 0,-63 115 15,24-84-15,-12 49 0,1 0 16,-13 4-16,0 0 0,0 6 16,-13 4-16,1 4 15,0 3-15,-7 3 0,7 8 0,-1-1 16,-6 1-16,1 3 15,6 3-15,0 4 0,-1 4 0,0 3 16,1 7-16,-1 0 16,7 3-16,-6 4 0,6 7 15,0 7-15,6 10 0,0-10 16,0 0-16,0 3 0,6 0 16,6 4-16,0 4 0,7 6 15,0-7-15,12 1 0,-7-1 16,8-7-16,-7-3 0,5-3 15,8-4-15,-1-4 16,0-3-16,1-7 0,5 0 0,-12-4 16,6-3-16,0-7 15,1-4-15,-2-6 0,2 0 16,-7-4-16,0 3 0,-31 4 0</inkml:trace>
  <inkml:trace contextRef="#ctx0" brushRef="#br0" timeOffset="-44582.09">3075 5349 0,'0'0'0,"0"0"15,0 0-15,0 0 0,0 0 16,0 0-16,0 0 0,0 0 15,0 0-15,0 0 0,0 0 16,0 112-16,0-112 0,0 0 16,0 0-16,30 129 0,-30-129 15,0 0-15,0 0 0,57 139 16,-45-104-16,0 0 0,7 0 16,-7-4-16,7 0 0,-6-6 15,-1-4-15,-6 0 16,6 0-16,-6-7 0,0-4 15,1 4-15,-1-3 0,0-8 16,-6 1-16,7-1 0,-7 0 16,0-6-16,6-4 0,-6-4 15,-6 1-15,-1-4 0,7-3 16,-6-4-16,0-10 0,-1-5 16,1-2-16,6-7 0,-6-1 15,6-2-15,0-5 0,0 4 16,6 1-16,0-1 15,1-4-15,-1 8 0,0 3 16,1 4-16,-1 3 0,6 3 16,-5 5-16,-1 2 0,0 8 15,6-4-15,-6 7 0,7 0 16,-1 7-16,7 3 0,0 8 16,-1 3-16,7 7 0,-7 3 15,7 7-15,0 8 0,0-1 16,0 8-16,6 3 0,-7 0 15,7 3-15,13 15 16,-7 2-16,-6-3 0,6 0 0,1 12 16,-7-5-16,6-7 15,-6-6-15,6-5 0,0-6 16,-5-3-16,-8-12 0,-24-27 0</inkml:trace>
  <inkml:trace contextRef="#ctx0" brushRef="#br0" timeOffset="-44066.01">4607 5785 0,'0'0'0,"0"0"0,0 0 16,0 0-16,0 0 0,0 0 16,0 0-16,0 0 0,0 0 15,0 0-15,0 0 0,0 0 16,0 0-16,0 0 0,0 0 15,0 0-15,0 0 0,0 0 16,0 0-16,0 0 16,0 0-16,136-122 0,-136 122 15,0 0-15,118-91 0,-68 60 16,-7-1-16,7 1 0,-1-1 16,-11 8-16,-2 0 0,-36 24 15</inkml:trace>
  <inkml:trace contextRef="#ctx0" brushRef="#br0" timeOffset="-43774.73">4948 6155 0,'0'0'15,"0"0"-15,0 0 0,0 0 16,0 0-16,0 0 0,0 0 16,0 0-16,0 0 0,0 0 15,0 0-15,0 0 16,0 0-16,0 0 0,0 0 16,0 0-16,118-98 0,-118 98 15,0 0-15,0 0 0,130-98 16,-87 67-16,1-7 0,-1 6 0,-12 4 15,-31 28-15</inkml:trace>
  <inkml:trace contextRef="#ctx0" brushRef="#br0" timeOffset="-28328.67">6114 4546 0,'0'0'0,"0"0"0,0 0 0,0 0 16,0 0-16,0 0 15,0 0-15,0 0 0,0 0 16,0 0-16,0 0 0,0 0 16,0 0-16,0 0 0,0 0 15,0 0-15,0 0 0,0 0 16,111-101-16,-111 101 0,0 0 15,0 0-15,125-112 0,-94 81 16,6-4-16,-6 0 0,0 4 16,0-4-16,0 7 0,0-3 15,-7 3-15,2 3 16,-8 4-16,1 4 0,-1 0 0,-18 17 16</inkml:trace>
  <inkml:trace contextRef="#ctx0" brushRef="#br0" timeOffset="-27907.2">6504 4246 0,'0'0'15,"0"0"-15,0 0 0,0 0 16,0 0-16,0 0 0,0 0 16,0 0-16,0 0 0,0 0 15,0 0-15,0 0 0,0 0 16,0 0-16,0 0 0,0 0 16,0 0-16,0 0 0,0 0 15,0 0-15,0 0 0,19 112 16,-19-112-16,0 0 15,0 0-15,0 0 0,0 0 0,7 125 16,-7-125-16,0 0 16,0 0-16,0 0 0,25 116 15,-19-92-15,0-3 0,0 0 16,0 0-16,6 0 0,-6 3 16,7 1-16,0-4 0,-7 0 15,6-4-15,-5-3 0,-1 0 16,0 0-16,0-4 0,-6-10 15</inkml:trace>
  <inkml:trace contextRef="#ctx0" brushRef="#br0" timeOffset="-27165.17">7014 4190 0,'0'0'0,"0"0"16,0 0-16,0 0 16,0 0-16,0 0 0,0 0 0,0 0 15,0 0-15,0 0 16,0 0-16,0 0 0,0 0 0,0 0 16,0 0-16,0 0 15,0 0-15,61 119 0,-61-119 0,0 0 16,0 0-16,0 0 15,0 0-15,0 0 0,44 122 16,-44-122-16,0 0 0,0 0 16,31 59-16,-25-41 0,-6-7 15,6 2-15,0-2 0,-6-4 16,7 0-16,-7-3 0,0-1 16,0 3-16,6-2 0,-6 0 15,6-1-15,-6 1 16,0-1-16,0 0 0,0 1 0,0 0 15,6-4-15,-6 0 16,0 0-16,0-4 0,-6-3 16,-6-7-16,-1-3 0,1-4 15,-1 0-15,-5-4 0,6 1 16,-7 3-16,6-4 0,1 5 16,-1 2-16,1 1 15,6 0-15,-6-1 0,6-3 0,-1 0 16,1 0-16,6 0 15,6 0-15,-6 4 0,0-4 0,0 4 16,0-4-16,7 3 16,5 1-16,0-4 0,-6 3 15,6-3-15,7 4 0,-6-1 16,6 1-16,-7 0 0,12-1 16,-5 4-16,0 0 0,0 0 15,-1 4-15,0-1 16,-5 5-16,6-2 0,-7 5 0,1 3 15,-7 0-15,6 3 16,-6 1-16,0 3 0,0-4 0,-6 4 16,0 7-16,0 0 15,0 4-15,-6-1 0,0 4 16,-6 0-16,6 7 0,-7 0 16,1 3-16,-7-3 0,7-3 15,-1 2-15,1-6 0,0 0 0,-1 0 16,13-21-16</inkml:trace>
  <inkml:trace contextRef="#ctx0" brushRef="#br0" timeOffset="-26689.27">6232 5900 0,'0'0'0,"0"0"16,0 0-16,0 0 0,0 0 0,0 0 15,0 0-15,0 0 16,0 0-16,0 0 0,0 0 16,0 0-16,0 0 0,0 0 15,0 0-15,130-84 0,-130 84 16,0 0-16,0 0 0,124-108 16,-87 74-16,1-2 0,-2-6 15,8-3-15,6-3 0,0-2 16,-7 5-16,19-14 0,0 0 15,-7-1-15,8 8 16,11-18-16,-6 0 0,-6 4 16,7 0-16,5-4 0,-6 7 15,-6 4-15,-6 6 0,0 4 16,0 11-16,0 7 0,-7 7 16,-12 3-16,-5 6 0,-32 15 15</inkml:trace>
  <inkml:trace contextRef="#ctx0" brushRef="#br0" timeOffset="-26119.81">6827 6336 0,'0'0'0,"0"0"0,0 0 16,0 0-16,0 0 0,0 0 16,0 0-16,0 0 0,0 0 15,0 0-15,0 0 0,0 0 16,0 0-16,0 0 0,0 0 16,0 0-16,0 0 0,0 0 15,0 0-15,0 0 16,0 0-16,0 0 0,0 0 0,0 0 15,0 0-15,0 0 16,0 0-16,0 0 0,0 0 16,0 0-16,0 0 0,100-111 15,-100 111-15,0 0 0,0 0 16,0 0-16,105-130 0,-87 106 16,7 3-16,0 0 0,-6 0 15,5 4-15,-5 0 0,0 2 16,0 1-16,-1 1 0,-6 2 15,-6 1-15,7 6 0,-7 4 16,0 4-16,1-4 0,-1 3 16,-6-3-16</inkml:trace>
  <inkml:trace contextRef="#ctx0" brushRef="#br0" timeOffset="-25840.31">7125 6221 0,'0'0'0,"0"0"0,0 0 16,0 0-16,0 0 0,0 0 16,0 0-16,0 0 0,0 0 15,0 0-15,0 0 16,0 0-16,0 0 0,0 0 16,0 0-16,0 0 0,0 0 15,0 0-15,0 0 0,0 0 16,105 115-16,-105-115 0,0 0 15,0 0-15,0 0 0,0 0 16,112 136-16,-93-112 0,0 1 16,5 0-16,1-1 0,6 1 15,-6-1-15,-7 0 0,1-6 16,-19-18-16</inkml:trace>
  <inkml:trace contextRef="#ctx0" brushRef="#br0" timeOffset="-25065.58">7615 6145 0,'0'0'0,"0"0"0,0 0 0,0 0 15,0 0-15,0 0 0,0 0 16,0 0-16,0 0 0,0 0 15,0 0-15,0 0 16,0 0-16,0 0 0,0 0 16,0 0-16,0 0 0,0 0 15,0 0-15,0 0 0,0 0 16,112 66-16,-112-66 0,0 0 16,0 0-16,0 0 0,0 0 15,0 0-15,0 0 0,0 0 16,112 90-16,-112-90 0,0 0 15,0 0-15,0 0 0,0 0 16,0 0-16,0 0 16,0 0-16,0 0 0,0 0 0,0 0 15,0 0-15,0 0 16,0 0-16,0 0 0,0 0 16,0 0-16,0 0 0,0 0 15,0 0-15,0 0 0,0 0 16,0 0-16,0 0 0,0 0 15,0 0-15,0 0 0,0 0 16,-81-122-16,81 122 0,0 0 16,0 0-16,0 0 0,0 0 15,0 0-15,0 0 0,0 0 16,0 0-16,-63-118 16,63 118-16,0 0 0,0 0 15,0 0-15,0 0 0,0 0 16,-24-123-16,24 123 0,0 0 15,0 0-15,0 0 0,0 0 16,6-111-16,-6 111 0,0 0 16,0 0-16,12-45 0,-6 34 15,-6 4-15,7 0 0,-1 0 16,-6 3-16,6-2 0,0 2 16,-6 1-16,7-1 15,-7 0-15,6 4 0,-6 0 0,0 0 16,6 4-16,-6 0 15,6-4-15,-6 7 0,7-1 16,-7 5-16,0-1 0,0 5 16,0 2-16,0 0 0,0 4 15,-7-4-15,1-2 0,0 2 16,6-3-16,0 0 0,0 0 16,-6 0-16,6-3 0,0-11 15</inkml:trace>
  <inkml:trace contextRef="#ctx0" brushRef="#br0" timeOffset="-24728.18">8186 5740 0,'0'0'0,"0"0"16,0 0-16,0 0 0,0 0 0,0 0 15,0 0-15,0 0 16,0 0-16,0 0 0,0 0 0,0 0 16,0 0-16,0 0 15,0 0-15,0 0 0,0 0 16,0 0-16,0 0 0,0 0 15,0 0-15,112-108 0,-112 108 16,0 0-16,0 0 0,0 0 16,0 0-16,0 0 0,0 0 0,0 0 15</inkml:trace>
  <inkml:trace contextRef="#ctx0" brushRef="#br0" timeOffset="-24504.88">8161 5349 0,'0'0'0,"0"0"0,0 0 16,0 0-16,0 0 0,0 0 15,0 0-15,0 0 0,0 0 16,0 0-16,0 0 0,0 0 16,0 0-16,0 0 15,0 0-15,0 0 0,0 0 0,0 0 16,105 122-16,-105-122 15,0 0-15,0 0 0,93 112 16,-61-88-16,-14-3 0,-18-21 0</inkml:trace>
  <inkml:trace contextRef="#ctx0" brushRef="#br0" timeOffset="-23826.11">8347 5774 0,'0'0'0,"0"0"0,0 0 16,0 0-16,0 0 0,0 0 16,0 0-16,0 0 15,0 0-15,0 0 0,0 0 0,0 0 16,0 0-16,0 0 15,0 0-15,0 0 0,0 0 16,0 0-16,0 0 0,0 0 16,37-111-16,-37 111 0,0 0 15,0 0-15,0 0 0,0 0 16,106-130-16,-106 130 0,0 0 0,0 0 16</inkml:trace>
  <inkml:trace contextRef="#ctx0" brushRef="#br0" timeOffset="-23190.38">8316 5383 0,'0'0'16,"0"0"-16,0 0 0,0 0 15,0 0-15,0 0 0,0 0 16,0 0-16,0 0 0,0 0 16,0 0-16,0 0 0,75 126 15,-75-126-15,0 0 0,0 0 16,0 0-16,93 115 15,-93-115-15,0 0 0,68 74 0,-50-50 16,-5-3-16,5 0 16,-6 0-16,1-3 0,-1-1 15,-5 0-15,5 4 0,-6-4 16,1 4-16,-1 0 0,6 0 16,-6 0-16,-6-6 0,0-15 0</inkml:trace>
  <inkml:trace contextRef="#ctx0" brushRef="#br0" timeOffset="-22728.06">8304 5883 0,'0'0'0,"0"0"0,0 0 0,0 0 15,0 0-15,0 0 0,0 0 16,0 0-16,0 0 0,0 0 15,0 0-15,0 0 16,0 0-16,0 0 0,68-137 16,-68 137-16,0 0 0,49-111 15,-49 111-15,0 0 0</inkml:trace>
  <inkml:trace contextRef="#ctx0" brushRef="#br0" timeOffset="-22361.12">8713 4912 0,'0'0'0,"0"0"15,0 0-15,0 0 0,0 0 16,0 0-16,0 0 0,0 0 15,0 0-15,0 0 0,0 0 16,0 0-16,0 0 0,0 0 16,0 0-16,0 0 15,0 0-15,0 0 0,0 0 16,0 0-16,0 0 0,118 123 16,-118-123-16,0 0 0,0 0 15,0 0-15,99 122 0,-80-97 16,-1 2-16,-6-3 0,7-3 15,-6 0-15,-1-3 0,1 0 16,-1-1-16,-6-7 0,-6-6 16,0 3-16,6 0 0,-6-7 15</inkml:trace>
  <inkml:trace contextRef="#ctx0" brushRef="#br0" timeOffset="-22124.83">8663 5007 0,'0'0'0,"0"0"0,0 0 16,0 0-16,0 0 0,0 0 16,0 0-16,0 0 0,0 0 15,0 0-15,0 0 0,0 0 16,0 0-16,19-119 0,-19 119 16,0 0-16,0 0 0,0 0 15,68-139-15,-68 139 16,31-63-16,-19 31 0,1 5 0,6-1 15,-7 7-15,7 4 16,-1 2-16,-6 9 0,1-5 0,-13 11 16</inkml:trace>
  <inkml:trace contextRef="#ctx0" brushRef="#br0" timeOffset="-21918.88">8943 5164 0,'0'0'0,"0"0"16,0 0-16,0 0 16,0 0-16,0 0 0,0 0 0,0 0 15,0 0-15,0 0 16,0 0-16,0 0 0,0 0 16,0 0-16,0 0 0,0 0 15,0 0-15,68-119 0,-68 119 0,0 0 16</inkml:trace>
  <inkml:trace contextRef="#ctx0" brushRef="#br0" timeOffset="-21064.2">9370 4441 0,'0'0'0,"0"0"0,0 0 15,0 0-15,0 0 0,0 0 16,0 0-16,0 0 0,0 0 16,0 0-16,0 0 0,0 0 15,0 0-15,0 0 16,0 0-16,0 0 0,0 0 0,87 112 16,-87-112-16,0 0 15,0 0-15,0 0 0,0 0 0,0 0 16,62 119-16,-62-119 15,0 0-15,0 0 0,0 0 16,0 0-16,0 0 0,44 66 16,-38-59-16,-6-3 0,6-1 15,-6 4-15,6-4 0,-6 1 16,0-8-16,0 4 0,0 0 16,-6-3-16,6 0 0,-6-4 15,0-1-15,-7-2 16,7 0-16,-7 0 0,1-5 15,0-2-15,0-1 0,-1 1 16,1 0-16,-1 2 0,7 5 16,-7-1-16,7 1 0,0-1 15,0 5-15,0-1 0,0 0 16,6 3-16,-6 1 0,-1 0 16,7-1-16,0 4 15,0 0-15,0-4 0,0 1 0,0-1 16,0 4-16,0-3 15,13 0-15,-7-5 0,6 5 16,0 3-16,7 0 0,0-4 16,-7 4-16,13 0 0,-7 0 15,7 0-15,0 0 0,0 0 16,0 4-16,0-4 0,0 0 16,-7 0-16,0-4 0,1 8 15,-6 3-15,-1-11 0,1-6 16,-1 3-16,0 0 0,-6-3 15,7 3-15,-7-4 16,0-3-16,1-3 0,-7-4 0,0 0 16,0 0-16,0 0 15,-7 4-15,1-4 0,0 0 16,-1 0-16,-5 3 0,6-3 16,0 4-16,-6 3 0,6 0 15,-7 4-15,7-1 0,-7-3 16,7 0-16,-7 3 15,7 1-15,-6-1 0,0 5 16,6-5-16,-7 1 0,1-4 16,-7-4-16,0-3 0,-5 1 0,-1-9 15,6 2-15,-6 3 16,13-5-16,-6 8 0,5 4 16,1 3-16,-1 0 0,13 14 0</inkml:trace>
  <inkml:trace contextRef="#ctx0" brushRef="#br0" timeOffset="-20292.91">5593 8922 0,'0'0'0,"0"0"15,0 0-15,0 0 0,0 0 16,0 0-16,0 0 0,0 0 15,0 0-15,0 0 0,0 0 16,0 0-16,0 0 0,0 0 16,0 0-16,80-112 0,-80 112 15,0 0-15,0 0 0,93-118 16,-93 118-16,50-57 0,-25 30 16,0 2-16,-7 1 0,7 3 15,-6-4-15,-1 8 0,1 0 16,-19 17-16</inkml:trace>
  <inkml:trace contextRef="#ctx0" brushRef="#br0" timeOffset="-20023.18">5878 8977 0,'0'0'0,"0"0"16,0 0-16,0 0 0,0 0 15,0 0-15,0 0 0,0 0 16,0 0-16,0 0 0,0 0 15,0 0-15,0 0 16,0 0-16,0 0 0,0 0 16,0 0-16,0 0 0,0 0 15,0 0-15,0 0 0,0 0 16,0 0-16,0 0 0,0 0 16,0 0-16,93-115 0,-93 115 15,0 0-15,0 0 0,0 0 16,112-101-16,-87 77 0,-1 3 15,-5 3-15,-19 18 0</inkml:trace>
  <inkml:trace contextRef="#ctx0" brushRef="#br0" timeOffset="-12706.81">6914 7540 0,'0'0'0,"0"0"16,0 0-16,0 0 0,0 0 16,0 0-16,0 0 0,0 0 15,0 0-15,0 0 16,0 0-16,0 0 0,0 0 16,0 0-16,0 0 0,0 0 15,0 0-15,87 122 0,-87-122 16,0 0-16,0 0 0,0 0 15,0 0-15,81 122 0,-81-122 16,0 0-16,55 66 0,-30-41 16,-6 3-16,0-4 31,-1 0-31,-18-24 16</inkml:trace>
  <inkml:trace contextRef="#ctx0" brushRef="#br0" timeOffset="-12341.99">7299 7491 0,'0'0'16,"0"0"-16,0 0 0,0 0 16,0 0-16,0 0 0,0 0 15,0 0-15,0 0 0,0 0 16,0 0-16,0 0 15,0 0-15,0 0 0,0 0 16,0 0-16,0 0 0,0 0 16,0 0-16,0 0 0,123 115 15,-123-115-15,0 0 0,0 0 16,0 0-16,119 53 0,-119-53 16,0 0-16,61 28 0,-42-22 15,-6 5-15,5-1 0,-5 5 16,5-5-16,-6-3 0,1 6 15,-1 5-15,-5 0 16,-1 6-16,-6 4 0,0 0 0,0 0 16,0-1-16,-13 5 15,7-1-15,-6-6 0,5-1 0,7-24 16</inkml:trace>
  <inkml:trace contextRef="#ctx0" brushRef="#br0" timeOffset="-12073.88">7367 7456 0,'0'0'0,"0"0"15,0 0-15,0 0 16,0 0-16,0 0 0,0 0 0,0 0 16,0 0-16,0 0 15,0 0-15,0 0 0,0 0 16,0 0-16,0 0 0,0 0 15,0 0-15,0 0 0,0 0 16,0 0-16,0 0 0,99-136 16,-99 136-16,0 0 0,0 0 15,124-146-15,-93 107 0,0 4 16,6 4-16,-6 3 0,-6 4 16,-25 24-16</inkml:trace>
  <inkml:trace contextRef="#ctx0" brushRef="#br0" timeOffset="-11524.9">7014 9295 0,'0'0'0,"0"0"15,0 0-15,0 0 0,0 0 16,0 0-16,0 0 0,0 0 16,0 0-16,0 0 15,0 0-15,0 0 0,0 0 16,0 0-16,0 0 0,74-115 16,-74 115-16,0 0 0,0 0 15,0 0-15,130-147 0,-99 109 16,6-7-16,0-1 0,1-3 15,-1 0-15,6-3 0,-5-4 16,-2 0-16,15-17 0,4 4 16,-5-1-16,6 3 0,-1-9 15,2 2-15,-8 8 16,1 3-16,-14 8 0,8 9 0,-13 8 16,0 6-16,-6 4 15,0 7-15,-7 7 0,-5 4 16,-7 13-16,0 4 0,-6-3 0,0 3 15,0-7-15</inkml:trace>
  <inkml:trace contextRef="#ctx0" brushRef="#br0" timeOffset="-11125.08">7410 9169 0,'0'0'0,"0"0"16,0 0-16,0 0 0,0 0 15,0 0-15,0 0 16,0 0-16,0 0 0,0 0 0,0 0 16,0 0-16,0 0 15,0 0-15,0 0 0,0 0 16,0 0-16,112 63 0,-112-63 16,0 0-16,0 0 0,0 0 15,0 0-15,130 105 0,-130-105 16,56 45-16,-25-17 0,-6 0 15,6-3-15,0-1 0,-6 3 16,5-6-16,-11-3 0,-19-18 16</inkml:trace>
  <inkml:trace contextRef="#ctx0" brushRef="#br0" timeOffset="-10607.05">7813 9061 0,'0'0'0,"0"0"16,0 0-16,0 0 15,0 0-15,0 0 0,0 0 16,0 0-16,0 0 0,0 0 15,0 0-15,0 0 0,0 0 16,0 0-16,112 11 0,-112-11 16,0 0-16,0 0 0,0 0 15,112 24-15,-112-24 0,0 0 16,0 0-16,0 0 16,124 46-16,-106-36 0,1 1 0,-6-2 15,5-1-15,-6 2 16,1-3-16,-7 4 0,6-1 15,-5 1-15,-1-5 0,0 2 16,1-1-16,-1-1 0,-6 5 16,6-1-16,-6 1 0,0-4 15,0-4-15,0 4 0,0 4 16,-6-4-16,0 0 0,-7 0 16,0-4-16,1 4 0,-1 4 15,-5-5-15,0 2 0,-1-1 16,0 3-16,0-3 0,7-3 15,-6-1-15,5 0 0,-5 1 16,5 3-16,1-3 16,-7 2-16,7-2 0,6 3 0,6-7 15</inkml:trace>
  <inkml:trace contextRef="#ctx0" brushRef="#br0" timeOffset="-10349.17">7813 9148 0,'0'0'0,"0"0"0,0 0 16,0 0-16,0 0 0,0 0 16,0 0-16,0 0 0,0 0 15,0 0-15,0 0 0,0 0 16,0 0-16,0 0 0,0 0 15,0 0-15,0 0 0,0 0 16,0 0-16,0 0 16,0 0-16,7-122 0,-7 122 0,0 0 15,0 0-15,0 0 0</inkml:trace>
  <inkml:trace contextRef="#ctx0" brushRef="#br0" timeOffset="-9746.77">7839 9033 0,'0'0'0,"0"0"15,0 0-15,0 0 0,0 0 16,0 0-16,0 0 0,0 0 16,0 0-16,0 0 0,0 0 15,0 0-15,0 0 16,0 0-16,0 0 0,24-125 16,-24 125-16,0 0 0,0 0 15,56-126-15,-56 126 0,31-73 16,-19 38-16,7-4 0,-7 5 15,1-1-15,6 7 0,-1-4 16,-6 5-16,7-1 0,-7 7 0,-12 21 16</inkml:trace>
  <inkml:trace contextRef="#ctx0" brushRef="#br0" timeOffset="-9316.77">8359 8995 0,'0'0'0,"0"0"0,0 0 0,0 0 16,0 0-16,0 0 0,0 0 15,0 0-15,0 0 0,0 0 16,0 0-16,0 0 0,0 0 15,0 0-15,0 0 0,81-115 16,-81 115-16,0 0 16,0 0-16,0 0 0,0 0 0,112-122 15,-112 122-15,37-49 16,-19 24-16,1 1 0,-7-1 16,7 4-16,-6 0 0,-13 21 0</inkml:trace>
  <inkml:trace contextRef="#ctx0" brushRef="#br0" timeOffset="-8961">8415 8464 0,'0'0'0,"0"0"16,0 0-16,0 0 0,0 0 15,0 0-15,0 0 0,0 0 16,0 0-16,0 0 0,0 0 16,0 0-16,0 0 0,0 0 15,0 0-15,0 0 0,0 0 16,0 0-16,124 123 16,-124-123-16,0 0 0,0 0 15,0 0-15,0 0 0,112 108 16,-87-91-16,-7 4 0,7 0 15,-6 0-15,6-4 0,-7 1 16,0-1-16,1-2 0,6-2 16,-6 4-16,-1-2 0,1-1 15,6-7-15,-6-7 0,-1 0 16,0 0-16,-18 0 0</inkml:trace>
  <inkml:trace contextRef="#ctx0" brushRef="#br0" timeOffset="-8444.01">8706 8050 0,'0'0'0,"0"0"0,0 0 0,0 0 16,0 0-16,0 0 0,0 0 15,0 0-15,0 0 0,0 0 16,0 0-16,0 0 16,0 0-16,0 0 0,0 0 0,0 0 15,0 0-15,119-130 16,-119 130-16,0 0 0,0 0 16,0 0-16,99-132 0,-80 103 15,-1 2-15,-6 3 0,7 3 16,-7 3-16,1 0 0,-1 8 15,-5-1-15,5 1 0,-6 3 16,0 0-16,6 4 0,-5 6 16,-1 0-16,6 5 0,-5 9 15,-1-3-15,6 4 0,-5 3 16,-1-4-16,0 4 16,6-4-16,-6 4 0,7 4 15,-1-4-15,-6 3 0,7 1 16,-7-1-16,7 0 0,-1-3 15,0 7-15,0-3 0,1 3 16,6-7-16,0 3 0,-1 0 16,0 0-16,1 1 0,0-1 15,0 5-15,-1-2 0,0 1 16,-5 4-16,-7-5 0,7-2 16,-7-4-16,-6-21 0</inkml:trace>
  <inkml:trace contextRef="#ctx0" brushRef="#br0" timeOffset="-8153.17">9159 8280 0,'0'0'0,"0"0"0,0 0 0,0 0 15,0 0-15,0 0 16,0 0-16,0 0 0,0 0 16,0 0-16,0 0 0,0 0 15,0 0-15,0 0 0,0 0 16,50-130-16,-50 130 0,0 0 16,0 0-16,49-118 0,-49 118 15,38-70-15,-19 35 0,-1-3 16,7-1-16,-6 8 0,-1 0 15,-18 31-15</inkml:trace>
  <inkml:trace contextRef="#ctx0" brushRef="#br0" timeOffset="-7774.95">8992 6800 0,'0'0'15,"0"0"-15,0 0 0,0 0 16,0 0-16,0 0 0,0 0 16,0 0-16,0 0 0,0 0 15,0 0-15,0 0 0,0 0 16,0 0-16,0 0 0,37-125 16,-37 125-16,0 0 15,0 0-15,0 0 0,81-126 16,-81 126-16,31-59 0,-19 31 0,0 7 15,-12 21-15</inkml:trace>
  <inkml:trace contextRef="#ctx0" brushRef="#br0" timeOffset="-7440.33">9258 6901 0,'0'0'0,"0"0"0,0 0 16,0 0-16,0 0 0,0 0 16,0 0-16,0 0 0,0 0 15,0 0-15,0 0 0,0 0 16,0 0-16,0 0 0,0 0 15,0 0-15,0 0 0,0 0 16,63-118-16,-63 118 16,0 0-16,0 0 0,0 0 0,74-112 15,-74 112-15,0 0 16,56-84-16,-37 53 0,6-4 16,-13 4-16,6 7 0,-18 24 0</inkml:trace>
  <inkml:trace contextRef="#ctx0" brushRef="#br0" timeOffset="-3061.95">10040 5457 0,'0'0'0,"0"0"16,0 0-16,0 0 0,0 0 0,0 0 15,0 0-15,0 0 16,0 0-16,0 0 0,0 0 15,0 0-15,0 0 0,0 0 16,0 0-16,-62 112 0,62-112 16,0 0-16,0 0 0,0 0 15,0 0-15,-49 114 0,49-114 16,0 0-16,0 0 0,-19 84 16,13-66-16,-1 0 15,7 6-15,0-7 0,0 4 16,0-3-16,0-1 0,0 0 15,0 1-15,7-4 0,-1 3 16,0-3-16,0-3 0,7-1 16,-1-7-16,7 5 0,-1-1 15,-5-1-15,5-2 0,1-4 16,0 0-16,-1-4 0,-6 1 16,7 0-16,-6-4 0,6 3 15,-7-3-15,0 4 16,0 3-16,-6-7 0,7 0 0,-7-3 15,1 2-15,-1-2 0,0 3 16,0-4-16,1 5 16,-7-2-16,6 1 0,-6-3 15,0-1-15,0-2 0,0 2 16,0-3-16,0 0 0,-6-3 16,-1-1-16,1-3 0,0 0 15,0 0-15,-1 4 0,1 0 16,-7-1-16,7 4 0,0 4 15,0-1-15,0 1 0,0-1 16,6 5-16,-6-2 0,6 5 16,-6-4-16,6 4 0,-7-1 15,7 0-15,-6 1 16,6-1-16,-6 1 0,-1 3 16,1 3-16,-6 1 0,5-4 15,-5 3-15,6 1 0,-6 3 16,6 0-16,-7 4 0,7-1 15,-7-3-15,7 3 0,0-3 16,-7 4-16,7-5 0,0 2 16,6 2-16,-6 1 0,0-4 15,6-1-15,0 2 16,6 2-16,-6-3 16,6-3-16,0-1 0,0 1 0,-6-4 0,0 0 15</inkml:trace>
  <inkml:trace contextRef="#ctx0" brushRef="#br0" timeOffset="-2479.98">10487 5520 0,'0'0'0,"0"0"15,0 0-15,0 0 0,0 0 0,0 0 16,0 0-16,0 0 16,0 0-16,0 0 0,0 0 15,0 0-15,0 0 0,0 0 16,0 0-16,0 0 0,0 0 16,0 0-16,0 0 0,0 0 15,0 0-15,0 0 0,0 0 16,0 0-16,0 0 0,0 0 15,0 0-15,0 0 16,0 0-16,0 0 0,0 0 0,0 0 16,0 0-16,0 0 15,0 0-15,0 0 0,0 0 16,0 0-16,0 0 0,0 0 16,0 0-16,0 0 0,0 0 15,0 0-15,0 0 0,0 0 16,0 0-16,0 0 0,0 0 15,0 0-15,0 0 0,0 0 16,0 0-16,0 0 0,0 0 16,0 0-16,0 0 0,0 0 15,0 0-15,25-112 16,-25 112-16,0 0 0,0 0 16,0 0-16,0 0 0,0 0 15,0 0-15,0 0 0,0 0 16,0 0-16,0 0 0,0 0 15,0 0-15,0 0 0,0 0 16,0 0-16,0 0 0,0 0 16,0 0-16,0 0 0,0 0 0,0 0 15</inkml:trace>
  <inkml:trace contextRef="#ctx0" brushRef="#br0" timeOffset="-1199.82">10859 4591 0,'0'0'16,"0"0"-16,0 0 0,0 0 15,0 0-15,0 0 0,0 0 16,0 0-16,0 0 0,0 0 16,0 0-16,0 0 0,0 0 15,0 0-15,0 0 0,0 0 16,0 0-16,0 0 15,0 0-15,0 0 0,0 0 16,0 0-16,-62 112 0,62-112 16,0 0-16,0 0 0,-31 119 15,31-119-15,-19 66 0,13-31 16,6 4-16,0-1 0,0 0 16,6-3-16,-6 0 0,7 0 15,-1-4-15,0 4 0,7 4 16,-7-12-16,6-2 0,-6-4 15,6 0-15,1-4 16,-1 1-16,-5-8 0,5 1 0,1-5 16,-1-6-16,6 4 15,-5-4-15,-1-4 0,1 1 16,5-4-16,1-4 0,-7 1 16,0-4-16,1 4 0,-1-1 15,-5 1-15,5-4 0,-12 3 16,7 1-16,-1-1 0,-6-2 15,0 6-15,6-1 0,-6 2 16,0-5-16,0 4 0,-6 0 16,0 0-16,-1 0 0,1 1 15,-7-5-15,-5 4 16,5 0-16,1 0 0,0 0 0,-1 4 16,1-5-16,-1 5 15,7-4-15,-6 4 0,5-1 16,1-3-16,0 3 0,0 1 15,6 3-15,-6-3 0,0-1 16,6 1-16,-6-1 0,6 0 16,0 8-16,-7-4 0,7 0 15,0 0-15,-6 0 0,6 0 16,0 0-16,0 0 0,0 0 0,0 0 16</inkml:trace>
  <inkml:trace contextRef="#ctx0" brushRef="#br0" timeOffset="-359.2">11274 4445 0,'0'0'0,"0"0"0,0 0 16,0 0-16,0 0 0,0 0 15,0 0-15,0 0 0,0 0 16,0 0-16,0 0 0,0 0 15,0 0-15,0 0 16,0 0-16,0 0 0,-68 122 0,68-122 16,0 0-16,0 0 15,0 0-15,0 0 0,0 0 16,-31 123-16,31-123 0,0 0 16,0 0-16,0 0 0,6 51 15,0-47-15,7-4 0,0 0 16,5-4-16,-5 1 0,5 0 15,7-4-15,-6 0 0,6 0 16,-7 4-16,7-1 0,0 4 16,0-4-1,5 4-15,-5 8 0,0-2 0,-6 5 16,5 2-16,-5 5 0,0 0 16,0-1-16,-7 4 0,0 0 15,-6 4-15,0 2 0,-6-3 16,0 1-16,0-4 0,-6 0 15,6-7-15,-12 0 0,6 0 16,-6 3-16,-1-3 0,7-4 16,-7 1-16,7-4 0,-7-4 15,7 1-15,-6 0 0,6-4 16,0-4-16,0-3 0,0-3 16,-1-8-16,1-6 0,0-4 15,6-10-15,-7 3 16,7-1-16,0 2 0,0 6 15,-6 0-15,6 4 0,0-1 16,0 4-16,0 1 0,0-1 16,0 6-16,0 5 0,0-1 15,0 1-15,0-1 0,0 5 16,0-1-16,-6 3 0,6 0 16,0 1-16,0 3 0,-6 3 15,-7 5-15,-5-5 0,6 7 16,-13-2-16,6-1 0,6 3 15,-5-3-15,6-3 0,-1 2 16,1 1-16,6-7 16,-7 0-16,7 0 0,0 0 0,6 0 15</inkml:trace>
  <inkml:trace contextRef="#ctx0" brushRef="#br0" timeOffset="115.18">11752 3946 0,'0'0'0,"0"0"0,0 0 0,0 0 15,0 0-15,0 0 0,0 0 16,0 0-16,0 0 0,0 0 16,0 0-16,0 0 15,0 0-15,0 0 0,0 0 16,0 0-16,0 0 0,0 0 15,0 0-15,0 0 0,0 0 16,0 0-16,0 0 0,0 0 16,0 0-16,0 0 0,44 115 15,-44-115-15,0 0 0,0 0 16,0 0-16,80 112 16,-80-112-16,0 0 0,68 91 0,-42-60 15,4 4-15,1-4 16,1 1-16,-2-1 0,1 4 0,-6 4 15,-6 3-15,-1-8 0,1-2 16,-19-32-16</inkml:trace>
  <inkml:trace contextRef="#ctx0" brushRef="#br0" timeOffset="8215.06">3081 12232 0,'0'0'0,"0"0"16,0 0-16,0 0 0,0 0 15,0 0-15,0 0 0,0 0 16,0 0-16,0 0 0,0 0 0,0 0 15,0 0-15,0 0 16,0 0-16,0 0 0,0 0 16,0 0-16,0 0 0,0 0 15,-75 123-15,75-123 0,0 0 16,0 0-16,0 0 0,0 0 16,-68 118-16,68-118 15,-19 56-15,7-24 0,6-4 16,0 3-16,0-3 0,6-4 15,0-3-15,0 0 0,0-3 16,6-1-16,-6-3 0,12 4 16,-6-5-16,7-2 0,-1-4 15,1-4-15,-1 5 0,1-5 16,-1-3-16,0 0 0,7-7 16,-1 3-16,1 1 0,0-1 15,-1 1-15,7-4 0,-6 0 16,6 3-16,-7 1 0,0-4 15,7 3-15,-12 1 0,6 3 16,-1 0-16,0-4 0,-5 4 16,0 0-16,-1 4 15,1-4-15,-7 3 0,0-3 0,6 4 16,-6 0-16,0-1 16,-6 0-16,7 1 0,-7-1 15,0 5-15,0-2 0,0 1 16,-7 7-16,7 0 0,-12 4 15,6 3-15,0-1 0,-6 5 16,-7-4-16,6 4 0,-6-1 16,1-3-16,-6 6 0,5-6 15,0 4-15,0-8 16,7 1-16,0-4 0,0-1 0,-1-2 16,0-4-16,7 4 15,0-8-15,0 1 0,-1-4 16,7 3-16,-6-3 0,6 0 0</inkml:trace>
  <inkml:trace contextRef="#ctx0" brushRef="#br0" timeOffset="9043.77">3689 12268 0,'0'0'0,"0"0"16,0 0-16,0 0 0,0 0 15,0 0-15,0 0 0,0 0 16,0 0-16,0 0 15,0 0-15,0 0 0,0 0 0,0 0 16,0 0-16,61 118 16,-61-118-16,0 0 0,0 0 15,0 0-15,0 0 0,106 129 16,-106-129-16,0 0 0,62 70 16,-37-45-16,-6-1 0,-1-3 15,1 3-15,-1-6 0,7-1 16,-6 1-16,-6-5 0,-1 2 15,0-5-15,0 1 0,1-1 16,-7 1-16,0-5 0,0 1 16,1-3-16,-1 0 15,-6-4-15,0 3 0,0 0 16,-6-3-16,-1 0 0,-5-3 16,-1 3-16,1-7 0,-6-4 15,-1-3-15,0-3 0,-6 0 16,1-1-16,-1-3 0,0-3 15,-6 3-15,7-3 0,-1-1 16,0 0-16,0-3 0,7 4 16,-7-4-16,6 0 0,6-3 15,-5-1-15,6 4 16,-1-3-16,1 0 0,-1 0 0,7-5 16,0 5-16,-1-1 15,7 2-15,0-2 0,0-3 16,0 3-16,7 8 0,-7 0 15,6 3-15,0 0 0,7 3 16,-7 4-16,7-3 0,-1 3 16,6 0-16,-6 7 0,7-3 15,0 6-15,-6-3 0,5 7 16,-6-3-16,1 6 0,-1-3 16,1 3-16,-1 8 0,-6-1 15,7 5-15,-7-1 16,0 3-16,0 0 0,-6 1 0,6 3 15,-6 3-15,6 0 16,-6 5-16,-6-5 0,6 4 16,0 0-16,-6 0 0,0 0 15,6-1-15,-6-2 0,6-4 16,-6 0-16,6-4 0,0-17 0</inkml:trace>
  <inkml:trace contextRef="#ctx0" brushRef="#br0" timeOffset="9495.98">4452 12289 0,'0'0'0,"0"0"0,0 0 15,0 0-15,0 0 0,0 0 16,0 0-16,0 0 0,0 0 16,0 0-16,0 0 0,0 0 15,0 0-15,0 0 16,43-129-16,-43 129 0,0 0 0,0 0 16,0 0-16,87-126 15,-87 126-15,44-45 0,-14 20 16,1 4-16,-6-3 0,0-1 15,-1 1-15,2-4 0,-1 4 16,-7 3-16,0 0 0,-18 21 0</inkml:trace>
  <inkml:trace contextRef="#ctx0" brushRef="#br0" timeOffset="9841.92">4600 12491 0,'0'0'0,"0"0"0,0 0 15,0 0-15,0 0 0,0 0 16,0 0-16,0 0 0,0 0 15,0 0-15,0 0 0,0 0 16,0 0-16,0 0 16,0 0-16,0 0 0,0 0 15,0 0-15,0 0 0,0 0 16,0 0-16,106-115 0,-106 115 16,0 0-16,0 0 0,0 0 15,130-123-15,-93 92 0,1-4 16,-8 8-16,-5 2 0,-25 25 15</inkml:trace>
  <inkml:trace contextRef="#ctx0" brushRef="#br0" timeOffset="11047.01">5618 11385 0,'0'0'0,"0"0"16,0 0-16,0 0 0,0 0 16,0 0-16,0 0 0,0 0 15,0 0-15,0 0 0,0 0 16,0 0-16,0 0 0,0 0 16,0 0-16,0 0 0,112-119 15,-112 119-15,0 0 0,0 0 16,0 0-16,117-122 15,-86 97-15,0 1 0,-6-7 0,6 3 16,-6 0-16,6 0 16,-7-4-16,8 2 0,-7-6 15,5 9-15,2-1 0,-7 3 16,-1 4-16,-5 4 0,-1 0 0,-18 17 16</inkml:trace>
  <inkml:trace contextRef="#ctx0" brushRef="#br0" timeOffset="11361.39">6096 11085 0,'0'0'0,"0"0"16,0 0-16,0 0 0,0 0 15,0 0-15,0 0 0,0 0 16,0 0-16,0 0 0,0 0 15,0 0-15,0 0 0,0 0 16,0 0-16,0 0 0,0 0 16,0 0-16,0 0 0,0 0 15,0 0-15,105 115 0,-105-115 16,0 0-16,0 0 0,0 0 16,105 129-16,-86-101 0,6 4 15,-7-2-15,1 6 0,-1-9 16,7 5-16,0-1 15,6 4-15,-6-7 0,-6 0 0,-19-28 16</inkml:trace>
  <inkml:trace contextRef="#ctx0" brushRef="#br0" timeOffset="12275.46">6629 10830 0,'0'0'16,"0"0"-16,0 0 0,0 0 15,0 0-15,0 0 0,0 0 16,0 0-16,0 0 0,0 0 16,0 0-16,0 0 0,0 0 15,0 0-15,0 0 0,0 0 16,0 0-16,49 118 0,-49-118 15,0 0-15,0 0 0,0 0 16,56 120-16,-56-120 16,0 0-16,31 69 0,-25-45 15,7-3-15,-7-3 0,0 0 16,0-5-16,1-2 0,-1-1 16,0 1-16,-6-5 0,6-2 15,1 0-15,-7-4 0,0 3 16,0-3-16,0 0 0,-7-3 15,7-5-15,-6 2 0,0-9 16,-7 2-16,1-4 0,-1-4 16,1-4-16,-12-3 0,5-3 15,0 3-15,-6 0 0,7 0 16,-1 0-16,1 0 16,-1 3-16,6-2 0,1 6 0,0 0 15,6 3-15,0 4 16,-1 1-16,1-2 0,0 2 15,6 5-15,0 2 0,0-1 16,0-1-16,6 2 0,-6 2 16,13 1-16,-1 3 0,6-4 15,1 8-15,0-4 0,-1 0 16,1 3-16,-1 7 0,7-2 16,0-1-16,0-1 0,-1 2 15,1-1-15,7-4 0,-2 0 16,-5 1-16,0 0 15,0-4-15,-1 0 0,-5 0 0,0 3 16,0-3-16,-1 0 16,0 0-16,1-3 0,-6-1 15,-1 0-15,1 4 0,-1-3 16,-6 3-16,0-3 0,0-1 16,-6 1-16,0-5 0,0 2 15,0-9-15,-6 2 0,0-1 16,0 0-16,-6 0 0,-7-3 15,7-1-15,-7 4 0,0-3 16,-5-1-16,-1 1 0,6-1 16,-6 1-16,7-8 15,-1 1-15,0 3 0,1-3 16,-1 3-16,1 0 0,-1 3 16,7-3-16,-7 0 0,6 0 15,7-3-15,-6 0 0,6-1 16,0 5-16,0-1 0,6 3 15,0 0-15,6 1 0,-6 3 16,6 3-16,0 5 0,0-1 16,6 3-16,1 4 0,-7 0 15,7 0-15,-13 0 0</inkml:trace>
  <inkml:trace contextRef="#ctx0" brushRef="#br0" timeOffset="12922.03">6306 12337 0,'0'0'0,"0"0"15,0 0-15,0 0 0,0 0 16,0 0-16,0 0 0,0 0 16,0 0-16,0 0 0,0 0 15,0 0-15,0 0 0,0 0 16,0 0-16,0 0 15,0 0-15,0 0 0,0 0 0,0 0 16,0 0-16,0 0 16,0 0-16,56-118 0,-56 118 15,0 0-15,0 0 0,0 0 16,112-119-16,-112 119 0,49-63 16,-17 28-16,-2-3 0,1 0 15,-6-1-15,12 1 0,-6-1 16,7-2-16,-1-1 0,0 0 15,-6 0-15,6 4 0,-5-1 16,10-9-16,-4 2 0,-1 1 16,7 7-16,-7-4 15,0-4-15,-6 4 0,6-3 0,-6 7 16,-6-1-16,0 4 16,-1 4-16,-5-1 0,6 1 15,0 0-15,-7 2 0,1 5 16,0-3-16,6 2 0,-7 0 15,0 1-15,1 3 0,0 4 16,0-4-16,-1 4 0,1 2 16,-7-2-16,7-1 0,0 1 15,-1 0-15,0-1 16,1 4-16,-6 0 0,-1 0 0,-12 14 16</inkml:trace>
  <inkml:trace contextRef="#ctx0" brushRef="#br0" timeOffset="14290.34">6678 12652 0,'0'0'15,"0"0"-15,0 0 0,0 0 16,0 0-16,0 0 0,0 0 16,0 0-16,0 0 0,0 0 15,0 0-15,0 0 16,0 0-16,0 0 0,0 0 0,0 0 16,0 0-16,0 0 15,0 0-15,0 0 0,106-112 16,-106 112-16,0 0 0,0 0 15,0 0-15,118-119 0,-93 91 16,-1 0-16,-5 4 0,0-1 16,-1 4-16,1 0 0,-1 4 15,1 3-15,-7-3 0,1 6 16,-1 1-16,-12 10 0</inkml:trace>
  <inkml:trace contextRef="#ctx0" brushRef="#br0" timeOffset="14613.83">7038 12592 0,'0'0'0,"0"0"15,0 0-15,0 0 0,0 0 16,0 0-16,0 0 0,0 0 16,0 0-16,0 0 0,0 0 15,0 0-15,0 0 0,0 0 16,0 0-16,0 0 15,0 0-15,0 0 0,0 0 0,0 0 16,0 0-16,0 0 16,0 0-16,0 0 0,0 0 15,62 126-15,-62-126 0,0 0 16,0 0-16,0 0 0,0 0 16,62 114-16,-62-114 0,0 0 15,50 60-15,-38-39 0,7 3 16,-7-3-16,7 0 0,0 3 15,-1 1-15,-6-4 0,1-4 16,-13-17-16</inkml:trace>
  <inkml:trace contextRef="#ctx0" brushRef="#br0" timeOffset="15646.88">7380 12306 0,'0'0'0,"0"0"0,0 0 0,0 0 16,0 0-16,0 0 15,0 0-15,0 0 0,0 0 16,0 0-16,0 0 0,0 0 15,0 0-15,0 0 0,0 0 16,0 0-16,0 0 0,86 122 16,-86-122-16,0 0 0,0 0 15,0 0-15,0 0 0,0 0 16,87 125-16,-87-125 16,0 0-16,0 0 0,0 0 0,31 53 15,-25-43-15,0-3 16,0-7-16,-6 4 0,7 3 0,-7-4 15,6 1-15,-6-4 16,0 0-16,0 3 0,-6-3 16,6 0-16,-7-3 0,-5-4 15,6 0-15,-6-4 0,6 1 16,-7-1-16,1 1 0,-1-4 16,0 4-16,1-4 0,6-1 15,-6 2-15,0 5 0,5-5 16,-5-1-16,6 0 0,-1 0 15,1 0-15,0 0 0,-1 0 16,1-3-16,6-1 16,-6 0-16,6-2 0,0 2 0,0 1 15,0-4-15,0 4 16,6-4-16,-6 3 0,0 4 16,6 0-16,1 0 0,-1 4 15,0-4-15,7 3 0,-7 4 16,13 1-16,-7 6 0,6 0 15,1 0-15,0 3 0,0 0 16,-7 1-16,6-1 0,1 1 16,-7 3-16,7 0 0,-6-4 15,-1 5-15,0-2 0,0 1 16,1 0-16,-1 0 16,1 7-16,-1-4 0,1-2 0,-1-1 15,0 3-15,1-3 16,-1 0-16,1 0 0,-7 0 15,7-3-15,-1-1 0,-6 0 16,0 4-16,0 1 0,0-5 16,0-3-16,1 0 0,-1 0 15,-6 0-15,6 3 0,-6-3 16,0 4-16,7-4 0,-7 0 16,0-4-16,0-2 0,0-5 15,-7 1-15,1-5 16,0 2-16,-1-1 0,1-1 15,-6 2-15,6-5 0,-6 1 16,-1-7-16,1-1 0,-1 0 16,1 5-16,-1-1 0,1-4 15,0 1-15,-1 3 0,-5-4 16,5-2-16,-6 2 0,1-3 16,0 0-16,5 4 0,-6-4 15,7 0-15,-1 7 16,1 4-16,0-1 0,0 1 0,5 3 15,1-7-15,0 7 16,6 3-16,0 1 0,6-1 16,-6 8-16,6 6 0,1 1 0,-1-4 15,-6 0-15</inkml:trace>
  <inkml:trace contextRef="#ctx0" brushRef="#br0" timeOffset="16260.98">8080 11814 0,'0'0'0,"0"0"0,0 0 0,0 0 16,0 0-16,0 0 16,0 0-16,0 0 0,0 0 15,0 0-15,0 0 0,0 0 16,0 0-16,87-112 0,-87 112 16,0 0-16,0 0 0,0 0 15,0 0-15,93-122 16,-93 122-16,0 0 0,31-66 0,-24 49 15,5-1-15,-6 0 16,0 1-16,0 0 0,0-1 0,-6 7 16,6-2-16,-6 13 0</inkml:trace>
  <inkml:trace contextRef="#ctx0" brushRef="#br0" timeOffset="16596.94">8105 11409 0,'0'0'0,"0"0"15,0 0-15,0 0 16,0 0-16,0 0 0,0 0 16,0 0-16,0 0 0,0 0 15,0 0-15,0 0 0,0 0 16,0 0-16,0 0 0,0 0 15,0 0-15,0 0 0,0 0 16,0 0-16,0 0 0,0 0 16,0 0-16,0 0 0,0 0 15,0 0-15,0 0 0,124 109 16,-124-109-16,0 0 16,0 0-16,0 0 0,0 0 15,111 104-15,-92-79 0,6-1 16,0 0-16,-1-3 0,-5 0 0,-19-21 15</inkml:trace>
  <inkml:trace contextRef="#ctx0" brushRef="#br0" timeOffset="26431.75">8446 10882 0,'0'0'0,"0"0"16,0 0-16,0 0 0,0 0 0,0 0 16,0 0-16,0 0 15,0 0-15,0 0 0,0 0 16,0 0-16,0 0 0,0 0 16,0 0-16,0 0 0,0 0 15,0 0-15,74 123 0,-74-123 16,0 0-16,0 0 0,0 0 15,0 0-15,81 125 0,-81-125 16,25 49-16,-6-25 16,-7 4-16,7-3 0,-1-1 0,1 1 15,-1-1-15,1 0 16,-6-3-16,5-6 0,-6-6 0,1 2 16,-1-4-16,-12-7 0</inkml:trace>
  <inkml:trace contextRef="#ctx0" brushRef="#br0" timeOffset="26840.8">8446 10777 0,'0'0'0,"0"0"15,0 0-15,0 0 0,0 0 16,0 0-16,0 0 0,0 0 16,0 0-16,0 0 0,0 0 15,0 0-15,0 0 0,0 0 16,0 0-16,0 0 0,0 0 15,0 0-15,0 0 0,0 0 16,0 0-16,0 0 16,19-114-16,-19 114 0,0 0 15,0 0-15,49-119 0,-49 119 16,0 0-16,44-91 0,-32 60 16,7-1-16,-7 1 0,0 3 15,1 0-15,-1 7 0,1 0 16,-1 4-16,-5-1 0,-7 18 15</inkml:trace>
  <inkml:trace contextRef="#ctx0" brushRef="#br0" timeOffset="27293.76">8670 11053 0,'0'0'0,"0"0"0,0 0 16,0 0-16,0 0 0,0 0 15,0 0-15,0 0 0,0 0 16,0 0-16,0 0 0,0 0 16,0 0-16,0 0 0,0 0 15,0 0-15,0 0 0,0 0 16,0 0-16,0 0 0,0 0 16,0 0-16,0 0 0,0 0 15,0 0-15,24-126 16,-24 126-16,0 0 0,0 0 0,63-114 15,-63 114-15,30-63 16,-11 31 0,-7 4-16,1 4 31,-13 24-15</inkml:trace>
  <inkml:trace contextRef="#ctx0" brushRef="#br0" timeOffset="28263.08">8986 10216 0,'0'0'0,"0"0"0,0 0 16,0 0-16,0 0 0,0 0 16,0 0-16,0 0 0,0 0 15,0 0-15,0 0 0,0 0 16,0 0-16,0 0 16,0 0-16,0 0 0,0 0 0,0 0 15,0 0-15,0 0 16,0 0-16,0 0 0,0 0 15,0 0-15,0 0 0,0 0 16,0 0-16,80 122 0,-80-122 16,0 0-16,0 0 0,0 0 15,0 0-15,99 112 16,-99-112-16,0 0 0,51 66 0,-39-45 16,0 0-16,6 0 15,1 0-15,-6 0 0,-1 0 16,1-7-16,-1 3 0,0-3 15,0 0-15,-5-4 0,-1 1 16,0-4-16,1 0 0,-1 0 16,0 0-16,-6 0 0,6 0 15,-6-4-15,0-3 0,0 4 16,0-1-16,-6-3 16,0 0-16,0-3 0,6-1 0,-7-3 15,1-3-15,-7-1 16,7 4-16,0-7 0,-6 1 0,6-2 15,-6-2-15,-1 0 16,7-4-16,-7 3 0,1-2 16,-1-1-16,-5 0 0,6 0 15,-1 3-15,-6-3 0,7-3 16,-7-1-16,7 1 0,0-1 16,-1 1-16,1-1 0,-1 1 15,1 0-15,6-4 0,-1 0 16,1-3-16,0 3 0,0-4 15,0 4-15,6 0 0,0 0 16,0 1-16,0-1 16,6-4-16,-6 8 0,6-4 0,0 7 15,0 4-15,7-4 16,-1 3-16,1 0 0,-1 1 16,1 4-16,-1-2 0,6 5 15,-5-1-15,-1 5 0,1-5 16,-7 7-16,7-2 0,-1 2 15,-6 0-15,6 8 0,-6 0 16,1-1-16,-1 4 0,0 4 16,1-1-16,-1 7 15,-6 1-15,6-1 0,-6 1 0,0 3 16,6-4-16,-6 0 16,0 4-16,-6 4 0,6-1 15,-6 1-15,6-1 0,-6 1 16,-1 2-16,7-2 0,-6-4 15,0-1-15,-1-2 0,1 3 16,0 0-16,0 0 0,-6 3 16,6-6-16,-7 0 0,13-18 15</inkml:trace>
  <inkml:trace contextRef="#ctx0" brushRef="#br0" timeOffset="30222.02">8018 13698 0,'0'0'0,"0"0"16,0 0-16,0 0 0,0 0 0,0 0 15,0 0-15,0 0 16,0 0-16,0 0 0,0 0 15,0 0-15,0 0 0,0 0 16,0 0-16,0 0 0,0 0 16,0 0-16,0 0 0,-6-133 15,6 133-15,0 0 0,6-115 16,-6 115-16,0 0 0,7-136 16,-7 84-16,0 10 0,6 0 15,-6 7-15,6 4 0,0 6 16,0 1-16,6 3 0,-5 3 15,-7 18-15</inkml:trace>
  <inkml:trace contextRef="#ctx0" brushRef="#br0" timeOffset="30502.9">8217 13726 0,'0'0'0,"0"0"0,0 0 16,0 0-16,0 0 0,0 0 15,0 0-15,0 0 16,0 0-16,0 0 0,0 0 16,0 0-16,0 0 0,0 0 15,0 0-15,0 0 0,0 0 16,0 0-16,0 0 0,0 0 16,0 0-16,0 0 0,0 0 15,0 0-15,0 0 0,0 0 16,0 0-16,0 0 0,0 0 15,37-132-15,-37 132 0,0 0 16,0 0-16,37-126 0,-37 126 16,0 0-16</inkml:trace>
  <inkml:trace contextRef="#ctx0" brushRef="#br0" timeOffset="33760.41">8570 12166 0,'0'0'16,"0"0"-16,0 0 15,0 0-15,0 0 0,0 0 0,0 0 16,0 0-16,0 0 0,0 0 16,0 0-16,0 0 15,0 0-15,0 0 0,0 0 16,0 0-16,0 0 0,0 0 16,0 0-16,118-35 0,-118 35 15,0 0-15,0 0 0,0 0 16,0 0-16,0 0 0,0 0 15,111 18-15,-111-18 0,0 0 16,0 0-16,0 0 0,0 0 16,0 0-16,0 0 0,69 98 15,-63-71-15,0-2 16,-6 3-16,6-4 0,-6 4 0,6 0 16,-6-4-16,7 1 15,-7-4-15,0-4 0,6 0 16,-6 1-16,0-4 0,0 0 15,0-7-15,0 0 0,6-7 16,1 3-16,-7-3 0,6 0 16,0-3-16,0 0 0,1-1 15,5-3-15,-6-3 0,0-1 16,6 1-16,1 3 0,-1-4 16,1 5-16,-1 2 0,7 0 15,-7 1-15,7 3 16,-7-4-16,7 1 0,-7 0 15,1 3-15,-1 0 0,0 0 16,1 3-16,-7 0 0,0 1 16,0 3-16,1 3 0,-1 1 15,-6-4-15,0 3 0,6 1 16,-6-1-16,0 1 0,0-5 16,0 5-16,0-4 15,-6 3-15,0-2 0,6 5 0,-7-2 16,-5-1-16,6 1 15,-7-1-15,7-3 0,-6 3 0,0 1 16,-1-4-16,1 4 16,5-1-16,-5 1 0,-1-1 15,7 4-15,-6-4 0,6 5 16,-6-5-16,5 4 0,1 4 16,0-1-16,0 4 0,-1-4 15,1 0-15,0-2 0,0-2 16,6-2-16,-7-1 0,7 1 15,-6-8-15,6 4 16,0-3-16,-6 0 0,6-4 16,0 0-16,0 0 0,0 0 0</inkml:trace>
  <inkml:trace contextRef="#ctx0" brushRef="#br0" timeOffset="34343.61">9147 11748 0,'0'0'0,"0"0"0,0 0 15,0 0-15,0 0 0,0 0 16,0 0-16,0 0 0,0 0 16,0 0-16,0 0 0,0 0 15,0 0-15,0 0 16,0 0-16,0 0 0,0 0 15,0 0-15,0 0 0,56 112 16,-56-112-16,0 0 0,0 0 16,0 0-16,0 0 0,0 0 15,0 0-15,0 0 0,0 0 16,0 0-16,0 0 0,0 0 16,112-4-16,-112 4 15,0 0-15,0 0 0,0 0 0,0 0 16,0 0-16,0 0 15,0 0-15,0 0 0,0 0 16,0 0-16,0 0 0,0 0 16,0 0-16,0 0 0,111 125 15,-111-114-15,0-1 0,0 1 16,0-4-16,0 0 0,0 0 16,0-4-16,0-3 0,0 3 15,0 1-15,-6 0 0,6-1 16,-6 1-16,6-1 0,0-3 15</inkml:trace>
  <inkml:trace contextRef="#ctx0" brushRef="#br0" timeOffset="34654.24">9116 11870 0,'0'0'0,"0"0"0,0 0 0,0 0 16,0 0-16,0 0 0,0 0 16,0 0-16,0 0 15,0 0-15,0 0 0,0 0 0,0 0 16,19-126-16,-19 126 16,0 0-16,0 0 0,49-129 15,-36 87-15,-1-3 0,1-4 16,-1 4-16,6-4 0,-5 3 15,6 5-15,-7-5 0,7 4 16,-1 4-16,0 3 0,1-4 16,0 1-16,0 4 0,-1 2 15,-6 4-15,1 4 0,-13 24 16</inkml:trace>
  <inkml:trace contextRef="#ctx0" brushRef="#br0" timeOffset="35258.93">9302 13485 0,'0'0'0,"0"0"16,0 0-16,0 0 0,0 0 15,0 0-15,0 0 0,0 0 16,0 0-16,0 0 0,0 0 16,0 0-16,0 0 0,0 0 15,0 0-15,68-129 16,-68 129-16,0 0 0,44-115 16,-44 115-16,37-101 0,-18 42 15,-1-11-15,7 0 0,0-7 16,6-24-16,6-4 0,6-21 15,1 5-15,12-22 0,-13 6 16,19-13-16,-6 4 0,-6 24 16,-20 31-16,-30 91 0</inkml:trace>
  <inkml:trace contextRef="#ctx0" brushRef="#br0" timeOffset="39811.99">8347 12672 0,'0'0'0,"0"0"0,0 0 0,0 0 15,0 0-15,0 0 16,0 0-16,0 0 0,0 0 16,0 0-16,0 0 0,0 0 15,0 0-15,0 0 0,0 0 16,0 0-16,0 0 0,0 0 16,0 0-16,0 0 0,0 0 15,0 0-15,0 0 0,0 0 16,0 0-16,0 0 0,0 0 15,0 0-15,0 0 0,0 0 16,0 0-16,0 0 16,0 0-16,19-119 0,-19 119 15,0 0-15,0 0 0,0 0 16,67-114-16,-67 114 0,0 0 16,57-67-16,-39 46 0,-6-3 15,7 3-15,-6 0 0,-1 0 16,1 4-16,-1-1 0,0 0 15,-6 5-15,0 2 0,1 1 16,-1-1-16,0 5 0,0-2 16,-6-2-16,7 7 0,-7-1 15,0 0-15,0 4 16,6 0-16,-6 4 0,0-4 16,0-4-16,0 1 0,6 3 15,-6-4-15,0 4 0,0-3 16,0 3-16,0-3 0,0 3 15,0-4-15,0 4 0,6 0 16,-6 0-16,0 0 0,7 0 16,-7 4-16,6-4 0,0 3 15,0 4-15,0 0 16,6 0-16,-5 0 0,5 0 0,1 0 16,6 0-16,-7 4 15,6-2-15,-6 2 0,7 7 16,-6-5-16,-1 5 0,7-4 15,-7 3-15,0 4 0,1 0 16,-1 0-16,7 0 0,-6-4 16,-1-2-16,6-1 0,-5-1 15,-1 2-15,7-2 0,-7 1 16,1 1-16,-1-5 0,0 4 16,1-8-16,-7 5 15,6-1-15,-5-2 0,5-1 16,-6-1-16,1-2 0,5 3 15,-6 0-15,0-4 0,0 5 16,0-1-16,-6-4 0,7 0 16,-7 1-16,6-1 0,-6 1 15,0 3-15,0-7 16,0 3-16,0-3 0,0 4 0,0-4 16,-6 0-16,6 3 0,0 1 15,0-4-15,0 4 0,0-1 16,0 4-16,0 4 15,0-5-15,0 5 0,0-1 16,0 4-16,0-4 0,0-2 16,6-1-16,-6-1 0,0 2 15,0 2-15,6 0 0,-6 1 16,0-4-16,0 7 0,0-4 16,-6 4-16,6-7 0,0-7 0</inkml:trace>
  <inkml:trace contextRef="#ctx0" brushRef="#br0" timeOffset="40110.14">8886 12766 0,'0'0'15,"0"0"-15,0 0 0,0 0 16,0 0-16,0 0 0,0 0 16,0 0-16,0 0 0,0 0 15,0 0-15,0 0 16,0 0-16,0 0 0,0 0 16,0 0-16,0 0 0,0 0 15,0 0-15,0 0 0,25-122 16,-25 122-16,0 0 0,32-115 15,-32 115-15,24-84 0,-12 50 0,-12 34 16</inkml:trace>
  <inkml:trace contextRef="#ctx0" brushRef="#br0" timeOffset="41038.75">9867 12920 0,'0'0'0,"0"0"0,0 0 0,0 0 15,0 0-15,0 0 16,0 0-16,0 0 0,0 0 16,0 0-16,0 0 0,0 0 15,0 0-15,0 0 0,0 0 16,0 0-16,0 0 0,0 0 15,0 0-15,0 0 0,0 0 16,12-112-16,-12 112 16,0 0-16,0 0 0,0 0 0,25-126 15,-25 126-15,0 0 0,0 0 16,0 0-16,37-100 0,-31 82 16,1 4-16,-1 0 15,0 4-15,6-1 0,-6 4 16,0 1-16,1-2 0,5 1 15,-6 4-15,7 3 0,-1 3 16,1 1-16,-1-1 0,0 5 16,-6 1-16,7 2 0,-1-1 15,1 8-15,0-4 0,-1 0 16,0 7-16,0 0 0,1-4 16,-1 4-16,7 0 0,0 0 15,-1-3-15,7 3 0,-6 3 16,6-3-16,-7 3 15,0 0-15,7 1 0,-6-4 16,0 3-16,-1 1 0,1 3 16,6-4-16,-7 4 0,1 0 15,-1-3-15,1 2 0,-7-6 0,1 0 16,-13-21-16</inkml:trace>
  <inkml:trace contextRef="#ctx0" brushRef="#br0" timeOffset="41319.45">10227 13123 0,'0'0'0,"0"0"16,0 0-16,0 0 0,0 0 15,0 0-15,0 0 0,0 0 16,0 0-16,0 0 0,0 0 15,0 0-15,0 0 0,0 0 16,0 0-16,0 0 0,12-112 16,-12 112-16,0 0 0,0 0 15,0 0-15,49-140 16,-49 140-16,32-63 0,-14 32 16,7-1-16,-7 1 0,1 3 0,0 4 15,-19 24-15</inkml:trace>
  <inkml:trace contextRef="#ctx0" brushRef="#br0" timeOffset="41749.08">10567 12344 0,'0'0'0,"0"0"0,0 0 0,0 0 16,0 0-16,0 0 15,0 0-15,0 0 0,0 0 16,0 0-16,0 0 0,0 0 16,0 0-16,0 0 0,0 0 15,0 0-15,0 0 0,0 0 16,0 0-16,0 0 0,112-125 16,-112 125-16,0 0 0,0 0 15,0 0-15,81-112 0,-81 112 16,31-52-16,-19 31 0,0-3 15,7 3-15,-6 0 0,-7-4 16,6 4-16,-5 4 0,-7 17 16</inkml:trace>
  <inkml:trace contextRef="#ctx0" brushRef="#br0" timeOffset="42085.54">10561 11960 0,'0'0'0,"0"0"0,0 0 0,0 0 15,0 0-15,0 0 16,0 0-16,0 0 0,0 0 16,0 0-16,0 0 0,0 0 15,0 0-15,0 0 0,0 0 16,0 0-16,0 0 0,0 0 15,0 0-15,0 0 0,125 88 16,-125-88-16,0 0 0,0 0 16,0 0-16,117 108 0,-117-108 15,50 45-15,-19-20 0,-7-4 16,1 0-16,0-4 0,-6 0 16,5-3-16,-5 1 0,6-5 15,-6 0-15,-1 0 0,1-2 16,-19-8-16</inkml:trace>
  <inkml:trace contextRef="#ctx0" brushRef="#br0" timeOffset="46364.98">10462 12114 0,'0'0'0,"0"0"16,0 0-16,0 0 0,0 0 15,0 0-15,0 0 16,0 0-16,0 0 0,0 0 16,0 0-16,0 0 0,0 0 15,-19 122-15,19-122 0,0 0 16,0 0-16,0 0 0,0 0 15,0 0-15,0 0 0,13 115 16,-13-115-16,0 0 0,0 0 16,0 0-16,0 0 0,0 0 15,0 0-15,0 0 16,0 0-16,0 0 0,0 0 16,0 0-16,0 0 0,0 0 15,0 0-15,86 101 16,-79-97-16,5 0 0,-6-1 0,7 4 15,0 0-15,-1-3 0,-6-1 16,6 7-16,0 1 0,-5-1 16,5 4-16,-5 4 0,-1-4 15,0-1-15,0 2 0,1 2 16,-7 8-16,6-4 0,-6-1 16,0 1-16,-6 4 0,6-4 15,-7 0-15,1 0 16,0-4-16,-7 4 0,7 0 0,0 0 15,-7 0-15,7-4 0,0 0 16,6-17-16</inkml:trace>
  <inkml:trace contextRef="#ctx0" brushRef="#br0" timeOffset="46602.15">10462 12355 0,'0'0'0,"0"0"16,0 0-16,0 0 0,0 0 15,0 0-15,0 0 0,0 0 16,0 0-16,0 0 0,0 0 16,0 0-16,0 0 0,0 0 15,0 0-15,0 0 0,-19-129 16,19 129-16,0 0 0,-12-154 15,12 154-15,0 0 0</inkml:trace>
  <inkml:trace contextRef="#ctx0" brushRef="#br0" timeOffset="54281.63">10686 11518 0,'0'0'0,"0"0"0,0 0 0,0 0 15,0 0-15,0 0 16,0 0-16,0 0 16,0 0-16,0 0 0,0 0 0,0 0 15,0 0-15,0 0 0,0 0 16,0 0-16,0 0 0,0 0 15,0 0-15,0 0 0,117-99 16,-117 99-16,0 0 0,0 0 16,0 0-16,0 0 15,130-10-15,-130 10 0,0 0 0,50 18 16,-38-5-16,1-2 16,-1 3-16,-6-3 0,7 2 15,-7-2-15,1 3 0,-1 0 16,0-3-16,-6 2 0,6-2 15,-6-5-15,0 2 0,0-1 16,6-4-16,-6 0 0,0 5 16,6-8-16,-6 3 0,0-3 15,0 0-15,0-3 0,6-1 16,-6-6-16,6-1 0,1 1 16,-1-4-16,0 0 15,1 0-15,5 0 0,-6 0 0,1 3 16,-1 1-16,6 3 15,-6 0-15,6 7 0,1 0 16,-1 0-16,1 3 0,-1 5 16,1 2-16,-1 0 0,0 1 15,-6 7-15,-6-5 0,7 5 16,-7 2-16,0 5 0,0 3 16,-7-3-16,1-1 0,0 0 15,-6 0-15,6 1 0,0 3 16,-1-7-16,-5 4 0,6-4 15,-7 0-15,7-4 16,-1 4-16,1-8 0,0 2 16,-6-5-16,6-3 0,0-3 15,-7-11-15,7 3 0,6 0 0,0 4 16</inkml:trace>
  <inkml:trace contextRef="#ctx0" brushRef="#br0" timeOffset="55100.88">10071 10673 0,'0'0'0,"0"0"16,0 0-16,0 0 0,0 0 16,0 0-16,0 0 0,0 0 15,0 0-15,0 0 16,0 0-16,0 0 0,69-129 0,-69 129 16,0 0-16,0 0 15,55-157-15,-36 108 0,6 0 16,-7-6-16,7-5 0,-6 11 0,0 4 15,-19 45-15</inkml:trace>
  <inkml:trace contextRef="#ctx0" brushRef="#br0" timeOffset="55412.97">10257 10540 0,'0'0'0,"0"0"15,0 0-15,0 0 0,0 0 16,0 0-16,0 0 0,0 0 16,0 0-16,0 0 0,0 0 15,0 0-15,0 0 0,0 0 16,0 0-16,0 0 15,0 0-15,0 0 0,0 0 16,0 0-16,0 0 0,0 0 16,93-143-16,-93 143 0,0 0 15,87-160-15,-50 97 0,-5 11 16,-2 3-16,-30 49 0</inkml:trace>
</inkml:ink>
</file>

<file path=ppt/ink/ink5.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19.0407" units="1/cm"/>
          <inkml:channelProperty channel="Y" name="resolution" value="211.62791" units="1/cm"/>
          <inkml:channelProperty channel="T" name="resolution" value="1" units="1/dev"/>
        </inkml:channelProperties>
      </inkml:inkSource>
      <inkml:timestamp xml:id="ts0" timeString="2021-05-07T10:29:04.729"/>
    </inkml:context>
    <inkml:brush xml:id="br0">
      <inkml:brushProperty name="width" value="0.05292" units="cm"/>
      <inkml:brushProperty name="height" value="0.05292" units="cm"/>
      <inkml:brushProperty name="color" value="#FF0000"/>
    </inkml:brush>
  </inkml:definitions>
  <inkml:trace contextRef="#ctx0" brushRef="#br0">9442 1948 0,'0'0'0,"0"0"0,0 0 16,0 0-16,0 0 0,0 0 16,0 0-16,0 0 0,0 0 15,0 0-15,0 0 0,0 0 16,0 0-16,0 0 0,-24 119 16,24-119-16,0 0 0,0 0 15,0 0-15,-18 140 16,18-140-16,0 0 0,0 0 0,-19 146 15,12-100-15,7-8 16,-6 0-16,0-3 0,6 4 16,0-5-16,0-2 0,6-5 15,-6 1-15,6-3 0,1 0 16,-1-5-16,7 1 0,-1-3 16,0-5-16,6-2 0,8-4 15,5 0-15,-7-4 0,7 1 16,1 0-16,-8-1 0,7-3 15,-6 0-15,6-3 0,0 3 16,0-4-16,-6 0 0,-1 4 16,-24 0-16</inkml:trace>
  <inkml:trace contextRef="#ctx0" brushRef="#br0" timeOffset="249.69">9461 2378 0,'0'0'0,"0"0"16,0 0-16,0 0 16,0 0-16,0 0 0,0 0 15,0 0-15,0 0 0,0 0 16,0 0-16,0 0 0,0 0 15,0 0-15,118-18 0,-118 18 16,0 0-16,0 0 0,0 0 0,0 0 16</inkml:trace>
  <inkml:trace contextRef="#ctx0" brushRef="#br0" timeOffset="475.68">9362 2099 0,'0'0'16,"0"0"-16,0 0 0,0 0 16,0 0-16,0 0 0,0 0 15,0 0-15,0 0 0,0 0 16,0 0-16,0 0 0,0 0 16,0 0-16,0 0 15,0 0-15,0 0 0,124-133 0,-124 133 16,0 0-16,124-119 0,-80 80 15,-7 12-15,-37 27 0</inkml:trace>
  <inkml:trace contextRef="#ctx0" brushRef="#br0" timeOffset="1293.08">10348 2228 0,'0'0'0,"0"0"0,0 0 16,0 0-16,0 0 0,0 0 15,0 0-15,0 0 0,0 0 16,0 0-16,0 0 0,0 0 16,0 0-16,0 0 0,0 0 15,0 0-15,0 0 0,118-49 16,-118 49-16,0 0 0,0 0 16,0 0-16,112 45 0,-112-45 15,0 0-15,0 0 16,0 0-16,0 0 0,80 80 0,-73-63 15,-1 1-15,0 0 16,0 3-16,-6-4 0,0 0 16,0 0-16,0 1 0,0 0 15,0-4-15,-6-4 0,6 1 16,0-1-16,-6-7 0,6 4 16,6-3-16,-6 0 0,0-4 15,0-4-15,0-3 0,0-10 16,6-4-16,1-8 15,-1-1-15,6-6 0,6-2 0,1-4 16,0 0-16,6 4 16,-7-4-16,7 4 0,-6-1 0,6 4 15,5 1-15,-5 2 16,7 4-16,-8 4 0,1 3 0,-25 21 16</inkml:trace>
  <inkml:trace contextRef="#ctx0" brushRef="#br0" timeOffset="1811.28">11446 1958 0,'0'0'0,"0"0"16,0 0-16,0 0 0,0 0 15,0 0-15,0 0 0,0 0 16,0 0-16,0 0 0,0 0 16,130 46-16,-130-46 0,0 0 15,0 0-15,112 63 16,-112-63-16,0 0 0,68 59 0,-43-38 16,-6 7-16,-1-4 15,1 5-15,-7-2 0,-5 5 16,5-4-16,-6-4 0,-6 0 15,0 1-15,0-1 0,0-3 16,0-4-16,0 1 0,-6-4 16,0 0-16,6 0 0,-6 0 15,-1-4-15,-5 1 0,5-4 16,-5-4-16,0-3 0,0-3 16,-1-8-16,1-2 0,-1-5 15,1-3-15,5-7 16,7-13-16,0 2 0,0-3 15,0 3-15,7-2 0,-1-1 16,0 0-16,7 4 0,-1 3 16,1 0-16,-1 4 0,6 3 15,-5 3-15,-1 0 0,7 12 16,-6-8-16,-1 10 0,0 5 16,7-9-16,-1 9 0,-5 2 15,-13 4-15</inkml:trace>
  <inkml:trace contextRef="#ctx0" brushRef="#br0" timeOffset="2501.05">12867 1994 0,'0'0'0,"0"0"0,0 0 16,0 0-16,0 0 0,0 0 15,0 0-15,0 0 16,0 0-16,0 0 0,-106 122 16,106-122-16,0 0 0,0 0 15,-43 122-15,43-122 0,-6 62 16,0-30-16,6-1 0,6-3 15,-6 1-15,12-5 0,-6 3 16,6-2-16,7-8 0,-6 1 16,5 0-16,-5-5 0,5-5 15,1-2-15,-1-6 0,1-3 16,0 0-16,-1-5 0,1 1 16,-1-3-16,-5-4 0,-1 0 15,1-3-15,-7 3 16,0 3-16,0-3 0,-6 0 15,0-4-15,0 1 0,-6 4 16,0-5-16,0-3 0,-7 3 16,-5-3-16,-7 4 0,6 0 15,1-8-15,-1 8 0,-6 3 16,6-4-16,1-3 0,0 4 16,-1 0-16,0 6 0,6 1 15,1-1-15,6 4 0,-6-4 16,6 5-16,0-1 15,-1 3-15,1 1 0,0 3 16,6-4-16,0-2 0,0-2 0,0 1 16,0 7-16</inkml:trace>
  <inkml:trace contextRef="#ctx0" brushRef="#br0" timeOffset="3050.78">13387 1805 0,'0'0'15,"0"0"-15,0 0 0,0 0 16,0 0-16,0 0 0,0 0 15,0 0-15,0 0 0,0 0 16,0 0-16,0 0 0,0 0 16,0 0-16,125 115 0,-125-115 15,0 0-15,0 0 16,0 0-16,124 98 0,-100-77 0,-5 0 16,6 3-16,-6 0 15,-1 1-15,1 0 16,-1-8-16,-5 4 0,-1-4 0,1 4 15,-7 0-15,0 0 0,0-3 16,-6-1-16,6-3 0,-6 3 16,0 1-16,0-4 0,0-4 15,0-3-15,0 1 0,-6-2 16,0 1-16,0-7 16,0 0-16,-7-3 0,1-1 15,-1-6-15,1-4 0,6-7 16,-7 0-16,7 0 0,0-3 15,6-1-15,0-3 0,0 0 16,0 1-16,6-5 0,0 1 16,0-4-16,7 4 0,-1 2 15,1 5-15,6-4 0,-1 0 16,0 4-16,7 7 0,-6-8 16,0 8-16,-19 17 0</inkml:trace>
  <inkml:trace contextRef="#ctx0" brushRef="#br0" timeOffset="3353.28">14647 1966 0,'0'0'0,"0"0"15,0 0-15,0 0 0,0 0 16,0 0-16,0 0 0,0 0 16,0 0-16,0 0 0,0 0 15,136-21-15,-136 21 0,0 0 16,112-32-16,-112 32 0,87-27 15,-44 16-15,-12 1 0,-31 10 16</inkml:trace>
  <inkml:trace contextRef="#ctx0" brushRef="#br0" timeOffset="3643.03">14932 2346 0,'0'0'0,"0"0"15,0 0-15,0 0 16,0 0-16,0 0 0,0 0 15,0 0-15,130-73 0,-130 73 16,0 0-16,0 0 0,137-32 16,-100 25-16,7 4 0,-8-4 0,-4 7 15,-32 0-15</inkml:trace>
  <inkml:trace contextRef="#ctx0" brushRef="#br0" timeOffset="7041.14">16309 1589 0,'0'0'0,"0"0"15,0 0-15,0 0 0,0 0 16,0 0-16,0 0 0,0 0 16,0 0-16,0 0 0,0 0 15,0 0-15,0 0 0,0 0 16,0 0-16,0 0 0,0 0 16,0 0-16,0 0 15,-12 132-15,12-132 0,0 0 16,0 0-16,0 126 0,0-126 15,0 0-15,0 0 0,0 150 16,0-111-16,0 3 0,0-1 16,0 1-16,0 0 0,0-4 15,0 0-15,0 1 0,0-8 16,0 1-16,6-8 0,-6-24 16</inkml:trace>
  <inkml:trace contextRef="#ctx0" brushRef="#br0" timeOffset="7733.21">16613 1858 0,'0'0'15,"0"0"-15,0 0 0,0 0 16,0 0-16,0 0 0,0 0 16,0 0-16,0 0 15,0 0-15,0 0 0,0 0 0,0 0 16,0 0-16,0 0 0,0 0 15,0 0-15,0 0 16,0 0-16,0 0 0,0 0 16,0 0-16,0 0 0,0 0 15,0 115-15,0-115 0,0 0 16,0 0-16,0 0 0,25 129 16,-25-129-16,0 0 0,0 0 15,49 105-15,-36-81 0,-1-3 16,1-4-16,6-3 0,-7 0 15,6-3-15,-6-4 0,7-4 16,-6-3-16,6 0 16,-7 0-16,0-3 0,6-4 15,-5-4-15,6 1 0,0-4 16,-7-4-16,6-3 0,1 4 16,0-4-16,6-4 0,-7 1 15,0-4-15,1 4 0,-6-1 16,-1 4-16,1-3 0,-7 7 15,0-1-15,0 4 0,0-4 16,0 5-16,-6-1 0,0 0 16,-6 4-16,0-5 0,-6 5 15,6 10-15,-7-7 16,1 3-16,-1 1 0,1 3 16,-1 0-16,1-3 0,0-1 15,-1 4-15,1 4 0,-7-4 16,0-4-16,1 8 0,0-4 15,-1 3-15,-6 4 0,-6 0 16,6-3-16,0-1 0,6 0 16,-5 1-16,6-1 0,5-3 15,0 8-15,1-8 0,-1 0 16,1 0-16,6 0 0,0 3 16,0-3-16,0 0 15,-1 0-15,1 0 0,6 0 0,-6 3 16,6 4-16,-6 1 15,6-2-15,0 5 0,0-11 0,0 0 16</inkml:trace>
  <inkml:trace contextRef="#ctx0" brushRef="#br0" timeOffset="8356.19">17996 1275 0,'0'0'0,"0"0"16,0 0-16,0 0 0,0 0 15,0 0-15,0 0 0,0 0 16,0 0-16,0 0 16,0 0-16,0 0 0,0 0 15,0 0-15,0 0 0,13 132 16,-13-132-16,0 0 0,0 0 15,6 147-15,-6-147 0,0 0 16,-6 143-16,-1-91 0,1 4 16,0-11-16,0 12 0,-7-12 15,7 0-15,-6 4 16,0-4-16,5-3 0,-5-4 0,6 1 16,-7 0-16,7-5 15,0-2-15,-1-8 0,1-3 16,0-3-16,0-5 0,0 1 15,6-3-15,-6-4 0,6-1 0,0-6 16</inkml:trace>
  <inkml:trace contextRef="#ctx0" brushRef="#br0" timeOffset="8604.06">17568 1920 0,'0'0'15,"0"0"-15,0 0 0,0 0 16,0 0-16,0 0 0,0 0 16,0 0-16,0 0 0,0 0 15,0 0-15,0 0 0,0 0 16,0 0-16,0 0 0,0 0 16,0 0-16,0 0 0,0 0 15,0 0-15,0 0 0,0 0 16,0 0-16,0 0 0,0 0 15,0 0-15,0 0 0,0 0 16</inkml:trace>
  <inkml:trace contextRef="#ctx0" brushRef="#br0" timeOffset="9208.39">18480 2074 0,'0'0'15,"0"0"-15,0 0 0,0 0 16,0 0-16,0 0 0,0 0 16,0 0-16,0 0 0,0 0 15,0 0-15,0 0 0,0 0 16,0 0-16,0 0 0,0 0 16,0 0-16,0 0 15,0 0-15,0 0 0,0 0 16,0 0-16,0 0 0,0 0 15,0 0-15,0 0 0,0 0 16,0 0-16,0 0 0,0 0 16,0 0-16,0 0 0,0 0 15,0 0-15,0 0 0,0 0 16,0 0-16,0 0 0,0 0 16,0 0-16,0 0 0,0 0 15,0 0-15,0 0 16,0 0-16,0 0 0,0 0 15,0 0-15,0 0 0,0 0 16,0 0-16,0 0 0,-19 122 16,19-122-16,0 0 0,0 0 15,0 0-15,0 0 0,0 0 16,0 0-16,0 0 0,0 0 16,0 0-16,0 0 0,0 0 15,0 0-15,0 0 0,0 0 16,0 0-16,0 0 0</inkml:trace>
  <inkml:trace contextRef="#ctx0" brushRef="#br0" timeOffset="14103.17">10485 3846 0,'0'0'0,"0"0"16,0 0-16,0 0 0,0 0 0,0 0 15,0 0-15,0 0 16,0 0-16,0 0 0,0 0 16,0 0-16,0 0 0,0 0 15,0 0-15,0 0 0,0 0 16,0 0-16,0 0 0,-125 46 15,125-46-15,0 0 0,0 0 16,0 0-16,-117 70 16,117-70-16,-56 34 0,25-9 0,0-1 15,-6 4-15,6 0 16,6 0-16,-6 0 0,6-1 16,7-2-16,-1 3 0,0 0 15,0 0-15,7 0 0,6 3 16,0-3-16,0 0 0,6-3 15,0-1-15,0-3 0,12 0 16,0 0-16,1-4 0,-1-3 16,1 0-16,6-4 0,-7 1 15,6-4-15,1 4 0,6-8 16,-6 4-16,5 0 0,-5 3 16,6 1-16,0-1 15,-1 1-15,1-1 0,-6 1 0,6-1 16,-7 1-16,0 2 15,-5 5-15,-1 0 0,1-1 16,0-3-16,-7 3 0,0-3 16,0 4-16,0-5 0,0 2 15,-6-1-15,0-4 0,0 0 16,0 1-16,-6-1 0,0 4 16,0-7-16,0 1 0,-7-2 15,1 5-15,-1-8 0,1 1 16,-7-4-16,1 6 15,-1-2-15,0 0 0,1-4 16,-7 0-16,-6 0 0,0 0 0,0 0 16,6 3-16,-6-3 15,12 4-15,-5-4 0,-1 3 16,13-3-16,-7 3 0,6 1 16,1-4-16,6 4 0,0-1 15,0-6-15,0-1 0,6 4 16,0 0-16,6 0 0,6 4 15,-6-4-15,6 3 0,-12-3 16</inkml:trace>
  <inkml:trace contextRef="#ctx0" brushRef="#br0" timeOffset="14675.2">10987 4502 0,'0'0'0,"0"0"16,0 0-16,0 0 0,0 0 15,0 0-15,0 0 0,0 0 16,0 0-16,0 0 0,0 0 15,0 0-15,0 0 0,0 0 16,0 0-16,0 0 0,0 0 16,0 0-16,0 0 0,0 0 15,0 0-15,0 0 0,0 0 16,0 0-16,0 0 0,31-115 16,-31 115-16,0 0 15,0 0-15,0 0 0,0 0 16,0 0-16,0 0 0,0 0 15,0 0-15,0 0 0,0 0 16,0 0-16,0 0 0,0 0 16,0 0-16,0 0 0,-124-7 15,124 7-15,0 0 0,0 0 16,0 0-16,0 0 0,-99 122 16,99-122-16,0 0 0,0 0 15,0 0-15,0 0 16,-37 126-16,37-126 0,0 0 15,0 0-15,0 0 0,19 115 16,-19-115-16,0 0 0,0 0 16,68 66-16,-50-55 0,1-1 15,5-6-15,1-4 0,7-4 16,-2-6-16,1-1 0,-6 1 16,0-1-16,-25 11 0</inkml:trace>
  <inkml:trace contextRef="#ctx0" brushRef="#br0" timeOffset="15343.11">11502 4070 0,'0'0'0,"0"0"0,0 0 16,0 0-16,0 0 0,0 0 15,0 0-15,0 0 0,0 0 16,0 0-16,0 0 0,0 0 16,0 0-16,0 0 0,19 122 15,-19-122-15,0 0 0,0 0 16,37 118-16,-37-118 16,18 66-16,-11-34 0,5 3 15,-6-3-15,1 2 0,-7-2 16,6-1-16,0-7 0,0 1 15,0-1-15,0-6 0,-6-1 16,6-6-16,-6 3 0,7-1 16,-1-6-16,-6 1 0,6-2 15,-6 1-15,0-7 0,0 4 16,0-11-16,0-3 0,0-8 16,0 0-16,6-9 15,-6-8-15,7 0 0,-1-3 0,7-4 16,-1-3-16,-6 6 15,6 4-15,0 0 0,1 3 16,0 5-16,-1-1 0,7 7 16,-7-3-16,0 6 0,0 4 15,1 4-15,0-1 0,-1 4 16,1 4-16,-1 3 0,0 3 16,7 1-16,-7 6 0,7 1 15,-7 6-15,7 1 0,-1-5 16,1 8-16,0 4 0,-1-1 15,1 4-15,-7 0 0,7 0 16,-1 4-16,-5-1 16,0 4-16,-1-4 0,0-3 15,-6 0-15,6-4 0,1 1 16,-7 3-16,1-4 0,5 1 16,-6-4-16,1 0 0,5-4 15,0 0-15,0 0 0,1 1 16,6 3-16,-7-7 0,1 4 0,-13-18 15</inkml:trace>
  <inkml:trace contextRef="#ctx0" brushRef="#br0" timeOffset="16355.25">12991 4359 0,'0'0'16,"0"0"-16,0 0 0,0 0 15,0 0-15,0 0 0,0 0 16,0 0-16,0 0 0,0 0 16,117-66-16,-117 66 15,0 0-15,0 0 0,137-52 16,-137 52-16,74-25 0,-30 8 15,-1-4-15,1 3 0,-14 4 0,-30 14 16</inkml:trace>
  <inkml:trace contextRef="#ctx0" brushRef="#br0" timeOffset="16699.47">13158 4684 0,'0'0'0,"0"0"16,0 0-16,0 0 0,0 0 16,0 0-16,0 0 0,0 0 15,0 0-15,0 0 16,0 0-16,0 0 0,136-11 16,-136 11-16,0 0 0,0 0 15,137-31-15,-137 31 0,0 0 0,0 0 16</inkml:trace>
  <inkml:trace contextRef="#ctx0" brushRef="#br0" timeOffset="23171.03">15007 3850 0,'0'0'16,"0"0"-16,0 0 0,0 0 16,0 0-16,0 0 0,0 0 15,0 0-15,0 0 0,0 0 16,0 0-16,0 0 0,0 0 15,0 0-15,0 0 0,0 0 16,0 0-16,0 0 16,0 0-16,0 0 0,-125 59 0,125-59 15,0 0-15,0 0 16,0 0-16,-55 140 0,55-140 16,0 0-16,-19 97 0,13-65 15,0 6-15,6-3 0,0-3 16,6 6-16,-6 4 0,12-8 15,-5-2-15,5 3 0,0-4 16,7 4-16,-1-7 0,1 0 16,0-4-16,-1-3 15,1 0-15,-1-7 0,8 0 0,-2-7 16,1 0-16,6-7 16,-6-3-16,-1-4 0,1-4 15,0-7-15,-6-2 0,-1-1 16,1-4-16,-7 1 0,1-4 15,-1 0-15,-5 0 0,-1-7 16,0 1-16,-6-2 0,0-2 16,0 4-16,-6 2 0,0 4 15,-1 0-15,-5 0 0,-1 4 16,-5-4-16,5 7 0,-5 0 16,6 0-16,-7 7 15,-6 0-15,0 0 0,1 4 16,-8 2-16,1 5 0,1 3 15,-2 0-15,1 3 0,7-3 16,-1 8-16,0-1 0,6-1 16,-5 5-16,5-1 0,0 1 15,7-1-15,-1 5 0,7-2 16,0 8-16,0 0 0,6-7 0,0-14 16</inkml:trace>
  <inkml:trace contextRef="#ctx0" brushRef="#br0" timeOffset="23655.26">15682 4450 0,'0'0'0,"0"0"0,0 0 0,0 0 16,0 0-16,0 0 0,0 0 15,0 0-15,0 0 0,0 0 16,0 0-16,0 0 16,0 0-16,0 0 0,0 0 15,0 0-15,0 0 0,0 0 16,0 0-16,0 0 0,0 0 15,0 0-15,0 0 0,0 0 16,0 0-16,0 0 0,0 0 16,0 0-16,0 0 0,0 0 15,0 0-15,0 0 0,0 0 16,0 0-16</inkml:trace>
  <inkml:trace contextRef="#ctx0" brushRef="#br0" timeOffset="24408.42">16638 3344 0,'0'0'0,"0"0"0,0 0 15,0 0-15,0 0 0,0 0 16,0 0-16,0 0 0,0 0 15,0 0-15,0 0 0,0 0 16,0 0-16,0 0 0,0 0 16,0 0-16,0 0 15,-93 115-15,93-115 0,0 0 16,0 0-16,0 0 0,-87 143 16,87-143-16,-31 70 0,12-35 15,7-4-15,0 4 0,-1 4 16,7-1-16,-7-4 0,7 2 15,0-2-15,0-2 0,6 3 16,-7-4-16,7 1 0,0-4 16,13-1-16,-7-2 0,0-5 15,7-2-15,6-4 0,-7 0 16,6 0-16,1-7 16,-6 0-16,5-3 0,1-1 15,-7-3-15,7-3 0,-7-1 16,1-3-16,-7 0 0,6 0 15,-5-4-15,-1 5 0,0-5 16,0 4-16,-6 0 0,6 0 16,-6-3-16,0 3 0,0-4 15,-6 1-15,0-4 0,0 3 16,-7 1-16,7-1 0,-13 1 16,7 0-16,-1 2 15,1-2-15,-6 3 0,5 3 16,1-2-16,-1 2 0,1-3 15,-1 7-15,7-4 0,0 1 16,-6 3-16,6 0 0,0 0 16,-1 3-16,1 5 0,0-1 15,-1 3-15,1-3 0,0 0 0,0 0 16,6-7-16</inkml:trace>
  <inkml:trace contextRef="#ctx0" brushRef="#br0" timeOffset="25346.23">17004 3563 0,'0'0'0,"0"0"15,0 0-15,0 0 16,0 0-16,0 0 0,0 0 16,0 0-16,0 0 0,0 0 15,0 0-15,0 0 0,0 0 16,0 0-16,-50 120 0,50-120 15,0 0-15,0 0 0,0 0 16,0 0-16,0 0 0,0 0 16,0 0-16,0 0 0,118 45 15,-118-45-15,0 0 0,0 0 16,0 0-16,0 0 16,118 17-16,-118-17 0,0 0 15,0 0-15,80 42 0,-61-25 16,-6 1-16,-1 6 0,0 4 15,-12 0-15,6-7 0,-6 3 16,0 4-16,-6-3 0,0-1 16,0 1-16,0-4 0,0 0 15,0 0-15,-7-4 0,7-7 16,-1 5-16,-5-2 0,6-2 16,-1-1-16,-5-3 0,6-7 15,-6 0-15,0 4 0,-1-8 16,0 1-16,1-8 15,6 1-15,-1-4 0,1-7 16,6 3-16,0 1 0,0-4 16,6 0-16,1 0 0,-1-4 15,0 5-15,7-1 0,-7 0 16,0 0-16,1 4 0,-1-1 16,0 4-16,0 4 0,0-1 15,0-6-15,0 7 0,-6 2 16,0 1-16,6 4 15,-6-4-15,0 0 0,0 0 16,0-4-16,0 4 0,-6-6 0,6 2 16,0 1-16,0 2 15,-6 8-15,6-3 0,0-4 16,-6 4-16,6-1 0,0 0 16,-6 4-16,6-3 0,-6 0 15,0 3-15,-7-4 0,1 1 16,5-1-16,-5-3 0,-1 4 15,1-4-15,0 0 0,6 0 16,-7 4-16,1-5 16,6 5-16,-1-4 0,7 4 15,-6-1-15,0 0 0,0 4 16,6-3-16,-7 3 0,7 0 16,-6-4-16,6 4 0,-6 0 15,6-3-15,-6 3 0,0-3 16,-6 6-16,5 4 0,1-4 0,0 1 15,6-4-15</inkml:trace>
  <inkml:trace contextRef="#ctx0" brushRef="#br0" timeOffset="25982.02">17668 3215 0,'0'0'0,"0"0"16,0 0-16,0 0 0,0 0 15,0 0-15,0 0 0,0 0 16,0 0-16,0 0 16,0 0-16,0 0 0,0 0 15,0 0-15,24 132 0,-24-132 16,0 0-16,0 0 0,12 136 16,-12-136-16,0 0 0,0 122 15,0-76-15,0 3 0,-6 0 16,6-4-16,0 4 0,0-4 15,0 0-15,0-6 0,0-4 0,0-35 16</inkml:trace>
  <inkml:trace contextRef="#ctx0" brushRef="#br0" timeOffset="39412.21">10900 6152 0,'0'0'0,"0"0"0,0 0 0,0 0 16,0 0-16,0 0 16,0 0-16,0 0 0,0 0 0,0 0 15,0 0-15,0 0 16,0 0-16,0 0 0,0 0 16,0 0-16,6 129 0,-6-129 15,0 0-15,0 0 0,6 133 16,-6-133-16,0 0 0,13 133 15,-13-91-15,0-1 0,6 1 16,-6 0-16,7 4 0,-7-5 16,0-2-16,6-1 15,-6-6-15,6-4 0,-6-4 16,6 0-16,-6-6 0,0 0 16,0-1-16,0-4 0,0-2 0,0-4 15,0 0-15,-6-11 16,6 1-16,0-11 0,-6 0 15,0-6-15,6-5 0,-7-7 16,7 1-16,-6-7 0,6-7 16,0 3-16,6 0 0,-6 0 15,0-7-15,7 0 0,-7 3 16,6-2-16,6-1 0,-5 4 16,-1 3-16,-6 4 0,6-1 15,0 8-15,0-4 16,0 7-16,0 3 0,1 1 15,5 3-15,-6 0 0,7 4 16,-1 3-16,1 3 0,-1 4 16,0 4-16,1-1 0,5 4 15,-5 4-15,-1 6 0,1 1 16,-1-1-16,0 4 0,-6-3 16,1 6-16,-1-3 0,0 4 15,-6 3-15,0 0 0,0 3 16,-12 0-16,5 0 0,-5-3 15,0 0-15,0 0 16,-7 4-16,0-5 0,7 1 16,-7 4-16,-5-1 0,-1 1 15,6 0-15,-6-5 0,7 5 16,-1-8-16,0 1 0,19-18 0</inkml:trace>
  <inkml:trace contextRef="#ctx0" brushRef="#br0" timeOffset="40059.17">11632 6414 0,'0'0'0,"0"0"16,0 0-16,0 0 0,0 0 15,0 0-15,0 0 0,0 0 16,0 0-16,0 0 16,0 0-16,0 0 15,0 0-15,0 0 0,0 0 0,112 0 16,-112 0-16,0 0 0,0 0 0,0 0 15,0 0-15,124-10 16,-124 10-16,0 0 0,0 0 16,0 0-16,0 0 0,112 59 15,-112-59-15,24 42 0,-18-17 16,7-5-16,-13 5 0,6-1 16,0 4-16,-6-4 15,0-3-15,0 0 0,0-4 16,-6 1-16,0 0 0,0-1 15,-1-3-15,1 0 0,0 0 16,0-4-16,0-3 0,-6 1 16,5-5-16,-5-3 0,6 0 0,-7-7 15,1-7-15,-1 3 16,7-6-16,-6-4 0,6-3 16,-7-5-16,13-5 0,-6 2 15,6 1-15,0-7 16,0-1-16,6 4 0,1 1 0,-1-2 15,0 5-15,0 0 16,0 0-16,0 3 0,7-1 0,-1 2 16,-6-1-16,7 3 15,-1 4-15,7 0 0,-1 4 0,1 0 16,0 2-16,-1 5 16,7-1-16,-7 5 0,-5-1 0,-13 7 15</inkml:trace>
  <inkml:trace contextRef="#ctx0" brushRef="#br0" timeOffset="40599.34">12587 6404 0,'0'0'0,"0"0"16,0 0-16,0 0 0,0 0 16,0 0-16,0 0 0,0 0 15,0 0-15,0 0 16,0 0-16,0 0 0,0 0 15,0 0-15,0 0 0,38-112 16,-38 112-16,0 0 0,0 0 16,0 0-16,0 0 0,0 0 15,0 0-15,0 0 0,0 0 16,-6-112-16,6 112 0,0 0 16,0 0-16,0 0 0,0 0 15,0 0-15,0 0 0,0 0 16,0 0-16,0 0 15,0 0-15,0 0 0,0 0 16,0 0-16,0 0 0,0 0 16,0 0-16,0 0 0,-69 119 15,69-119-15,0 0 0,0 0 16,0 0-16,0 0 0,37 115 16,-37-115-16,0 0 0,0 0 15,0 0-15,0 0 0,0 0 16,125 122-16,-125-122 0,0 0 15,0 0-15,0 0 0</inkml:trace>
  <inkml:trace contextRef="#ctx0" brushRef="#br0" timeOffset="40997.14">13493 6104 0,'0'0'0,"0"0"16,0 0-16,0 0 0,0 0 16,0 0-16,0 0 0,0 0 15,0 0-15,0 0 16,0 0-16,0 0 0,0 0 0,0 0 16,0 0-16,0 0 15,0 0-15,0 0 0,0 0 16,0 0-16,-124 55 0,124-55 15,0 0-15,0 0 0,0 0 16,0 0-16,-111 122 0,111-122 16,-25 53-16,12-25 0,7 3 15,-1-3-15,1 3 0,6 5 16,0-5-16,0 0 0,0 0 16,13-6-16,-1 3 0,1-7 15,6 0-15,5-7 16,1 0-16,0-8 0,6-2 0,0-4 15,6-4-15,0-2 16,0-5-16,1 1 0,-8 3 0,-30 7 16</inkml:trace>
  <inkml:trace contextRef="#ctx0" brushRef="#br0" timeOffset="41331.05">14039 6180 0,'0'0'0,"0"0"15,0 0-15,0 0 0,0 0 16,0 0-16,0 0 0,0 0 15,0 0-15,0 0 0,0 0 16,0 0-16,0 0 0,0 0 16,0 0-16,0 0 15,0 0-15,0 0 0,37 126 16,-37-126-16,0 0 0,0 0 16,0 0-16,31 119 0,-31-119 15,18 52-15,-11-28 0,5-3 0,-5-3 16,-7-18-16</inkml:trace>
  <inkml:trace contextRef="#ctx0" brushRef="#br0" timeOffset="41517.36">14045 5918 0,'0'0'0,"0"0"0,0 0 16,0 0-16,0 0 0,0 0 15,0 0-15,0 0 0,0 0 16,0 0-16,0 0 0,0 0 16,0 0-16,0 0 0,0 0 0,0 0 15</inkml:trace>
  <inkml:trace contextRef="#ctx0" brushRef="#br0" timeOffset="41880.25">14449 5852 0,'0'0'15,"0"0"-15,0 0 0,0 0 16,0 0-16,0 0 0,0 0 16,0 0-16,0 0 0,0 0 15,0 0-15,0 0 0,0 0 16,0 0-16,0 0 0,18 129 16,-18-129-16,0 0 0,0 0 15,0 0-15,12 112 0,-12-112 16,0 0-16,0 0 0,50 95 15,-37-78-15,5-3 0,0 0 16,1 0-16,0-1 16,0-2-16,-1 3 0,0-3 15,1-1-15,0 4 0,0 0 16,-7 0-16,0 3 0,-6-2 16,0 2-16,1 0 0,-7 4 15,0 7-15,-7-3 0,7-1 16,-12 4-16,6 0 0,-6-4 15,6 1-15,-13-1 16,0 0-16,0-3 0,-5 3 0,5-3 16,1-3-16,18-18 0</inkml:trace>
  <inkml:trace contextRef="#ctx0" brushRef="#br0" timeOffset="42266.92">15069 5918 0,'0'0'15,"0"0"-15,0 0 0,0 0 16,0 0-16,0 0 0,0 0 16,0 0-16,0 0 0,-19 126 15,19-126-15,0 0 16,0 0-16,0 0 0,0 140 15,0-140-15,0 0 0,0 0 16,25 136-16,-19-101 0,7-4 16,-7-3-16,6-3 0,-6-1 0,6-7 15,-12-17-15</inkml:trace>
  <inkml:trace contextRef="#ctx0" brushRef="#br0" timeOffset="42473.15">14876 5650 0,'0'0'0,"0"0"16,0 0-16,0 0 0,0 0 16,0 0-16,0 0 0,0 0 15,0 0-15,0 0 0,0 0 16,0 0-16,0 0 0,0 0 0,0 0 15,0 0-15</inkml:trace>
  <inkml:trace contextRef="#ctx0" brushRef="#br0" timeOffset="43000.21">15472 5797 0,'0'0'0,"0"0"16,0 0-16,0 0 0,0 0 15,0 0-15,0 0 0,0 0 16,0 0-16,0 0 0,0 0 16,0 0-16,0 0 0,0 0 15,0 0-15,0 0 0,0 0 16,0 0-16,0 0 0,0 129 16,0-129-16,0 0 0,0 0 15,0 0-15,24 125 16,-24-125-16,0 0 0,0 0 15,50 116-15,-31-89 0,-7 1 16,7 0-16,-7-3 0,7-4 16,-7 0-16,7-4 0,-1-3 15,7 0-15,-6 0 0,0-7 16,5 0-16,-5-11 0,-1-2 16,1-9-16,-6 1 0,5-3 15,-6 0-15,-6-1 0,7-3 16,-7-3-16,-6 0 0,0-8 15,0 4-15,-12-7 16,-1 4-16,1-1 0,0 4 16,-7-3-16,7 7 0,-7-1 15,6 4-15,1 4 0,0 0 16,-7 2-16,7 1 0,-7 7 16,0 4-16,1 0 0,0-1 15,-1 8-15,-6-1 0,6 4 16,1-4-16,-1 5 0,1-2 15,-1 5-15,6 2 0,-5 2 16,6 2-16,-1 1 0,7-5 16,6-13-16</inkml:trace>
  <inkml:trace contextRef="#ctx0" brushRef="#br0" timeOffset="43549.52">16030 5744 0,'0'0'0,"0"0"16,0 0-16,0 0 0,0 0 0,0 0 15,0 0-15,0 0 16,0 0-16,0 0 0,0 0 15,31 123-15,-31-123 0,0 0 16,0 0-16,37 118 0,-37-118 16,19 59-16,-7-27 0,0-4 15,-5-1-15,-1-2 0,0-8 16,0 1-16,1 0 0,-1-5 16,0-2-16,0-1 15,1-3-15,-7 0 0,0-7 0,0 0 16,0-7-16,0 4 15,-7-8-15,7 1 0,-6-4 16,0-4-16,6-6 0,-6 0 16,6-8-16,0 4 0,0 1 15,6-2-15,0-2 0,0 3 16,7 0-16,-7 0 0,6 4 16,-6 3-16,7 3 0,-7 1 15,6 0-15,1 6 16,0 1-16,-1 2 0,6 5 15,-6 3-15,7 7 0,0 0 0,0 3 16,-1 5-16,-6-2 0,7 8 16,0 0-16,-7 8 15,7 1-15,-7 2 0,0-1 16,1 1-16,-1-1 0,-5-3 0,5-7 16,-12-21-16</inkml:trace>
  <inkml:trace contextRef="#ctx0" brushRef="#br0" timeOffset="43817.77">16917 5727 0,'0'0'16,"0"0"-16,0 0 0,0 0 15,0 0-15,0 0 0,0 0 16,0 0-16,0 0 0,0 0 16,0 0-16,0 0 0,0 0 15,0 0-15,136-59 0,-136 59 16,0 0-16,112-67 16,-112 67-16,74-45 0,-36 27 0,-13 1 15,5 0-15,-30 17 0</inkml:trace>
  <inkml:trace contextRef="#ctx0" brushRef="#br0" timeOffset="44014.14">17128 6163 0,'0'0'0,"0"0"0,0 0 0,0 0 16,0 0-16,0 0 0,0 0 15,0 0-15,0 0 0,0 0 16,0 0-16,0 0 15,0 0-15,0 0 0,0 0 16,117-98-16,-117 98 0,0 0 16,0 0-16,137-108 0,-112 84 0,-25 24 15</inkml:trace>
  <inkml:trace contextRef="#ctx0" brushRef="#br0" timeOffset="44701.25">18176 5297 0,'0'0'0,"0"0"15,0 0-15,0 0 0,0 0 16,0 0-16,0 0 0,-6 112 15,6-112-15,0 0 0,0 0 16,6 122-16,-6-122 0,0 0 16,0 0-16,31 129 0,-18-97 15,5-4-15,0-4 0,8 0 16,-1-3-16,-7-6 16,7-1-16,0-7 0,0-1 0,5-2 15,1-4-15,-6-4 16,0-2-16,0-9 0,0-2 15,0-4-15,-7 0 0,-6 0 16,7-3-16,-7 3 0,1-7 16,0 0-16,-13 4 0,0-8 15,0 5-15,0-1 0,-13-1 16,7 2-16,-7-1 0,-6 3 16,7 1-16,-6 3 15,6-4-15,-7 4 0,6 4 0,-6 0 16,1 3-16,6 3 15,-7 1-15,0-1 0,1 4 16,-1 4-16,1-4 0,-1 3 16,0 1-16,1 3 0,-7 7 15,7 0-15,-1 0 0,0 4 16,0 2-16,7 1 0,-6 4 16,5-1-16,1-3 0,5 3 15,7-2-15,-6-5 0,6 1 0,0-11 16</inkml:trace>
  <inkml:trace contextRef="#ctx0" brushRef="#br0" timeOffset="44916.14">19212 5235 0,'0'0'15,"0"0"-15,0 0 0,0 0 16,0 0-16,0 0 0,0 0 16,0 0-16,0 0 0,0 0 15,0 0-15,0 0 0,0 0 16,0 0-16,0 0 0,0 0 16</inkml:trace>
  <inkml:trace contextRef="#ctx0" brushRef="#br0" timeOffset="45552.3">19504 4537 0,'0'0'0,"0"0"16,0 0-16,0 0 0,0 0 15,0 0-15,0 0 0,0 0 16,0 0-16,0 0 0,0 0 0,0 0 15,0 0-15,0 0 16,0 0-16,-57 115 16,57-115-16,0 0 0,0 0 0,0 0 0,0 0 15,0 0-15,-6 126 0,6-126 16,0 0-16,0 0 0,0 0 16,0 0-16,0 0 0,112 105 15,-112-105-15,44 17 0,-20-10 16,1 3-16,0-2 15,6 2-15,-6 4 0,6 0 0,-6 7 16,-1 3-16,1 4 16,0 3-16,-6 1 0,-1 3 15,-6 3-15,1 0 0,-1 1 16,-5-1-16,-7-3 0,0-3 16,0-1-16,0 1 0,0-5 15,0-6-15,-7-3 0,1-1 16,0-7-16,0 1 0,-7-4 15,7 0-15,0-7 0,0-10 16,0-8-16,0-3 0,-1-10 16,1-4-16,6-4 15,0-6-15,0 0 0,0 0 16,0-1-16,0 8 0,6-1 16,-6 4-16,-6 4 0,6 0 15,-6 6-15,6 4 0,0 0 16,0 0-16,-6 4 0,6 3 15,-7 0-15,1 0 0,-6 0 16,-1 4-16,1-1 0,0 4 16,-1 4-16,-5-1 0,-1 4 15,0 0-15,1-4 16,-1 4-16,7-3 0,-7 0 0,6 3 16,1-4-16,12 4 0</inkml:trace>
  <inkml:trace contextRef="#ctx0" brushRef="#br0" timeOffset="46133.44">20124 4380 0,'0'0'0,"0"0"0,0 0 16,0 0-16,0 0 0,0 0 15,0 0-15,0 0 16,0 0-16,0 0 0,0 0 16,0 0-16,0 0 0,0 0 15,0 0-15,0 0 0,112-21 16,-112 21-16,0 0 0,0 0 16,0 0-16,0 0 0,0 0 15,123 56-15,-123-56 0,0 0 16,0 0-16,0 0 15,0 0-15,0 0 0,44 111 0,-44-111 16,0 0-16,0 0 16,-19 78-16,13-57 0,6-1 15,-6-6-15,-1 3 0,7-2 16,0-5-16,-6 4 0,6-7 16,0 4-16,6-5 0,1 1 15,-1-3-15,6 0 0,7-8 16,6 0-16,-7 4 0,1-3 15,6 3-15,-6 0 0,-1 0 16,0 3-16,1 5 0,0-5 16,0 4-16,-7 0 15,6 3-15,-5 5 0,-1 2 16,-5 0-16,-1 4 0,0 4 16,-6-1-16,0 1 0,0 2 15,-6 1-15,6 4 0,-6-5 16,-7 5-16,7-4 0,-7-1 15,1 2-15,-6-1 0,5-1 16,-5-2-16,-1-1 0,6-3 16,-5 0-16,6-7 0,12-14 15</inkml:trace>
  <inkml:trace contextRef="#ctx0" brushRef="#br0" timeOffset="46768.78">20744 4307 0,'0'0'0,"0"0"0,0 0 0,0 0 15,0 0-15,0 0 16,0 0-16,0 0 0,0 0 16,0 0-16,0 0 0,0 0 15,0 0-15,124-7 0,-124 7 16,0 0-16,0 0 0,0 0 16,0 0-16,112 38 15,-112-38-15,0 0 0,0 0 0,0 0 16,0 0-16,49 116 0,-49-116 15,0 0-15,-6 83 0,0-58 16,-1-1-16,1-3 16,6 0-16,-6 0 0,0 0 0,6-7 15,-6 3-15,6-3 16,6 0-16,0-4 0,-6-3 16,12-3-16,-5 0 0,12-1 15,-7-6-15,7 3 0,5-4 16,-5-3-16,6-3 0,-6-1 15,5 7-15,-5 1 0,-7 0 16,7 6-16,-7 0 0,7 1 16,-13 3-16,6 0 0,-6 7 15,1 3-15,-7 1 0,0 2 16,-7 1-16,1 4 16,0 3-16,-12 7 0,-1 0 15,0 0-15,-12-1 0,1 2 16,5 6-16,-13-1 0,1 1 15,0 4-15,-6-8 0,-7 11 16,7-1-16,-7-6 0,0 0 16,0-3-16,7 3 0,0-11 15,12-3-15,31-28 0</inkml:trace>
  <inkml:trace contextRef="#ctx0" brushRef="#br0" timeOffset="48168.68">11868 8162 0,'0'0'15,"0"0"-15,0 0 0,0 0 16,0 0-16,0 0 0,0 0 15,0 0-15,0 0 0,0 0 16,0 0-16,0 0 16,0 0-16,0 0 0,0 0 0,0 0 15,0 0-15,0 0 16,0 0-16,124-24 0,-124 24 16,0 0-16,0 0 0,0 0 15,130 17-15,-130-17 0,0 0 16,0 0-16,118 21 0,-93-11 15,6 5-15,-6-1 0,0 6 16,-7 1-16,7 0 0,-6 4 16,-7 3-16,7-1 0,-7 5 15,0 3-15,1-4 0,-7 4 16,0-3-16,0-1 16,-6 1-16,0-2 0,0-1 15,0-5-15,0 1 0,0-8 16,-6 4-16,0-7 0,0 0 15,-1 0-15,-5-4 0,0 1 16,0-4-16,-7-4 0,0 0 16,7-3-16,-1 0 0,-5-3 15,6 0-15,-1-8 0,1 1 16,5-4-16,-5-7 0,5-4 16,1 1-16,0-4 15,6-4-15,0 5 0,0-5 0,0 1 16,6 0-16,7-1 15,-1-6-15,1 7 0,6-5 16,-1 2-16,7-5 0,0 4 16,0 0-16,-1 1 0,1 2 15,6 1-15,0-1 0,0 4 16,0 4-16,0 0 0,-6 3 0,-25 21 16</inkml:trace>
  <inkml:trace contextRef="#ctx0" brushRef="#br0" timeOffset="48742.15">13363 8288 0,'0'0'0,"0"0"0,0 0 15,0 0-15,0 0 0,0 0 16,0 0-16,0 0 16,0 0-16,0 0 0,0 0 0,0 0 15,0 0-15,0 0 16,0 0-16,0 0 0,0 0 0,0 0 16,0 0-16,24-112 15,-24 112-15,0 0 0,0 0 16,0 0-16,0 0 0,0 0 15,0 0-15,-43-115 0,43 115 16,0 0-16,0 0 0,0 0 16,0 0-16,0 0 0,0 0 15,0 0-15,0 0 0,0 0 16,0 0-16,0 0 16,0 0-16,0 0 0,-111 42 15,111-42-15,0 0 0,0 0 16,0 0-16,-26 129 0,26-129 15,0 0-15,0 0 0,7 129 16,-7-129-16,0 0 0,0 0 16,25 119-16,-25-119 0,0 0 15,0 0-15,0 0 0,0 0 16,87 118-16,-87-118 0,0 0 16,0 0-16,0 0 0,118 28 15,-88-35-15,1-6 16,1-2-16,-2-2 0,2-4 15,5 3-15,-7-6 0,8-1 16,-7 1-16,0 3 0,-31 21 0</inkml:trace>
  <inkml:trace contextRef="#ctx0" brushRef="#br0" timeOffset="49160.32">14250 7751 0,'0'0'0,"0"0"0,0 0 16,0 0-16,0 0 0,0 0 15,0 0-15,0 0 16,0 0-16,0 0 0,0 0 0,0 0 16,0 0-16,-81 118 15,81-118-15,0 0 0,0 0 16,0 0-16,-12 133 0,12-133 15,0 66-15,6-35 0,0 1 16,7-1-16,-1-3 0,0 0 16,13-3-16,-6-1 0,0-3 15,5-7-15,1-1 0,0 2 16,-6-5-16,-19-10 0</inkml:trace>
  <inkml:trace contextRef="#ctx0" brushRef="#br0" timeOffset="50515.11">14926 7643 0,'0'0'0,"0"0"15,0 0-15,0 0 0,0 0 16,0 0-16,0 0 0,0 0 16,0 0-16,0 0 0,0 0 15,0 0-15,0 0 0,0 0 16,-62 132-16,62-132 0,0 0 15,0 0-15,-56 111 16,56-111-16,-19 67 0,13-36 16,0 0-16,0 1 0,-1-4 15,1-4-15,6 1 0,-6-1 16,6-3-16,0-4 0,0 1 16,6 0-16,-6-5 0,6 1 15,1-3-15,5-1 0,1-3 16,-1-3-16,7 0 0,-1-8 15,1-3-15,-1-3 16,1-1-16,-6-7 16,5 1-16,0-4 0,-5-7 0,6 3 15,-13-2-15,7 3 0,-1-5 16,0 5-16,-6-1 0,0 4 16,0 1-16,1 2 0,-1-3 15,0 8-15,-6 2 0,7-3 16,-7 3-16,6 1 0,-6-1 15,0 5-15,6-1 0,-6 3 16,0 0-16,0 1 0,0-4 16,-6 4-16,6-1 0,0 0 15,0 1-15,0 3 16,0-3-16,0 0 0,0 3 0,0 0 16,0 6-16,0-3 15,0 5-15,6-1 0,0 3 16,1 1-16,5 3 0,-6 3 15,6 0-15,7 1 0,-7 3 16,7 0-16,0 3 0,-1-3 16,1 3-16,-1-3 0,1 0 15,0 4-15,-7-1 0,6-3 16,7-4-16,-6-2 16,6-1-16,-1-1 0,1-5 15,1-1-15,-2-1 0,-6-6 16,1 0-16,0-3 0,0-7 0,-1 2 15,-6-2-15,7-4 16,-6 4-16,-1-1 0,1-7 16,-7 1-16,0-7 0,0-1 15,6-2-15,-6-1 0,-6-4 16,7 1-16,-7-1 0,0-2 16,0-1-16,-7-4 0,7 4 15,0 1-15,-6 2 0,6-3 16,-6 7-16,6 0 15,0 11-15,-6-4 0,6 0 0,-6 7 16,6 0-16,0 4 16,0-1-16,0 8 0,-6-1 15,6 1-15,0-5 0,0 8 16,0 8-16,0-1 0,0 7 16,0-1-16,0 5 0,6 0 15,-6 3-15,6 0 0,0 6 16,6 1-16,-5 0 0,5 0 15,7-4-15,0 4 16,-1 4-16,0-8 0,7 4 0,-6-3 16,0-1-16,-1 4 15,1 0-15,-1-8 0,1 1 16,0-3-16,-1 0 0,-6-8 16,7 4-16,-6-7 0,6 4 15,-1-11-15,-6 0 0,7-4 16,0-3-16,-7-3 0,1-5 15,-1-6-15,6-3 0,-5-4 32,-7 0-17,0 0-15,7-6 0,-13-8 0,0-7 16,0 3-16,-7 4 0,7 4 16,-6 4-16,6 2 0,-6 7 15,0 1-15,6 3 0,-7 3 16,7 1-16,-6 4 0,6 2 15,-6 1-15,6-1 0,-6 4 16,6 4-16,-6 3 16,6 6-16,0 1 0,0 4 15,-6-1-15,12 7 0,-6 1 16,0 6-16,6 1 0,6-4 16,1 3-16,-1 8 0,1-5 15,-1 5-15,1 3 0,5 0 16,-6 0-16,7-1 0,6 2 15,-6-2-15,5 1 16,1-3-16,0 2 0,6-2 0,-7-4 16,2-4-16,-1-3 0,-7 0 15,-18-21-15</inkml:trace>
  <inkml:trace contextRef="#ctx0" brushRef="#br0" timeOffset="50849.49">17072 7559 0,'0'0'0,"0"0"15,0 0-15,0 0 0,0 0 16,0 0-16,0 0 0,0 0 16,0 0-16,0 0 0,0 0 15,0 0-15,0 0 0,0 0 16,0 0-16,0 0 0,0 0 16,118-49-16,-118 49 0,0 0 15,0 0-15,0 0 16,118-28-16,-118 28 0,0 0 0,68-18 15,-55 15-15,-13 3 0</inkml:trace>
  <inkml:trace contextRef="#ctx0" brushRef="#br0" timeOffset="51095.97">17270 7918 0,'0'0'15,"0"0"-15,0 0 0,0 0 16,0 0-16,0 0 0,0 0 15,0 0-15,0 0 16,0 0-16,0 0 0,0 0 16,0 0-16,0 0 0,0 0 0,0 0 15,0 0-15,0 0 16,0 0-16,0 0 0,0 0 16,0 0-16,0 0 0,0 0 15,112-56-15,-112 56 0,0 0 16,0 0-16,112-69 0,-112 69 15,0 0-15,0 0 0</inkml:trace>
  <inkml:trace contextRef="#ctx0" brushRef="#br0" timeOffset="53024.23">18586 6910 0,'0'0'0,"0"0"0,0 0 0,0 0 16,0 0-16,0 0 15,0 0-15,0 0 0,0 0 0,0 0 16,0 0-16,0 0 15,0 0-15,0 0 0,0 0 16,0 0-16,0 0 0,0 0 16,0 0-16,-81 125 0,81-125 15,0 0-15,0 0 0,-44 140 16,38-105-16,0 3 0,0-3 16,6 0-16,0-1 0,0-2 15,0 3-15,0-3 0,6-5 16,-6 1-16,6-3 0,0-1 15,-6 1-15,13-8 16,-7-3-16,7 0 0,-1-4 0,6-6 16,1-4-16,0-4 15,0-3-15,-1-3 0,0-7 16,1-1-16,0 0 0,0-3 16,-7 0-16,6-6 0,1-1 15,-7-4-15,1 1 0,-1-4 16,1 0-16,-1 4 0,-6 3 15,0 0-15,-6 0 0,6 4 16,-6 0-16,0-1 16,-6 4-16,6 4 0,-6-1 0,6 4 15,-6 0-15,0 0 16,0 4-16,-7 2 0,1 2 16,-1-1-16,-6 7 0,-5 0 15,-1 0-15,6 4 0,-6-1 16,1 0-16,-1 4 0,6 4 15,-6-1-15,7 1 0,0 3 16,5-4-16,-6 4 0,13-4 16,0 1-16,0 3 0,6 3 15,0 1-15,0-4 0,0-14 16</inkml:trace>
  <inkml:trace contextRef="#ctx0" brushRef="#br0" timeOffset="53380.61">19404 7136 0,'0'0'0,"0"0"16,0 0-16,0 0 0,0 0 15,0 0-15,0 0 0,0 0 16,0 0-16,0 0 0,0 0 16,0 0-16,0 0 0,0 0 15,0 0-15,0 0 0,0 0 16,0 0-16,0 0 0,0 0 15,0 0-15,0 0 16,0 0-16,0 0 0,0 0 0,0 0 16,0 0-16,0 0 0</inkml:trace>
  <inkml:trace contextRef="#ctx0" brushRef="#br0" timeOffset="54169.7">20248 6131 0,'0'0'0,"0"0"0,0 0 15,0 0-15,0 0 0,0 0 16,0 0-16,0 0 16,0 0-16,-112 36 0,112-36 15,0 0-15,0 0 0,0 0 16,0 0-16,0 0 0,-112 114 15,112-114-15,0 0 0,-55 74 16,43-49-16,-1-1 0,0 3 16,1 2-16,6 2 0,-1-3 15,7 3-15,0-3 16,0 0-16,7-4 0,-1-3 0,0-3 16,7-1-16,-7-2 15,7-9-15,-7 1 0,6 0 0,-6-3 16,6-4-16,-6-4 15,1 1-15,5-5 0,-6 2 16,1-5-16,-1-2 0,0-2 16,1-2-16,-7 3 0,0-3 15,6-1-15,-6 4 0,0-3 16,0 3-16,0-4 0,0-3 16,0 4-16,0 3 0,0-3 15,0 2-15,0 2 0,0-1 16,0 3-16,0 1 0,0 3 15,0 0-15,0 0 16,6 4-16,-6-1 0,6 4 0,0 0 16,0 4-16,0-1 15,7 4-15,-1 3 0,7 4 16,-6 0-16,5 0 0,-6 0 16,1 3-16,5 8 0,1 3 15,-6 3-15,5 4 0,-6 3 16,7 1-16,-7-1 0,7-3 15,0 7-15,-1 4 0,1-5 16,-1 5-16,-5-4 0,0 3 16,-1-7-16,0-3 15,-6-3-15,6-1 0,-5-7 16,-1 1-16,-6-8 0,6 0 0,-6-17 16</inkml:trace>
  <inkml:trace contextRef="#ctx0" brushRef="#br0" timeOffset="54824.47">20899 6002 0,'0'0'0,"0"0"0,0 0 16,0 0-16,0 0 0,0 0 15,0 0-15,0 0 0,0 0 16,0 0-16,0 0 0,0 0 16,0 0-16,0 0 0,-68 119 15,68-119-15,0 0 16,0 0-16,0 0 0,-37 136 15,37-136-15,-6 77 0,6-39 16,0 4-16,6 4 0,-6-8 16,6 0-16,0-3 0,0 0 15,0 3-15,0-2 0,1-9 16,5-9-16,-6-1 0,7 1 16,6-8-16,-7-3 0,0-3 15,0-1-15,1-6 0,-1-1 16,1-6-16,0-1 0,-1 1 15,0-5-15,0 5 16,-6-1-16,1 2 0,-1-6 16,0 5-16,1 3 0,-7-3 15,6-5-15,-6 5 0,-6 3 16,6 0-16,-7 0 0,1 0 16,0-3-16,-1 3 0,7-4 15,-6 4-15,0 0 0,0 3 16,6 1-16,-6 0 0,6-8 15,-6 8-15,0 3 0,6-4 16,-6 4-16,-1 0 16,1 4-16,0-4 0,-7 0 15,7 0-15,-7 0 0,1 3 16,0 1-16,0 6 0,-1 1 16,1-4-16,-1 3 0,1 1 15,-1 3-15,1-4 0,6 0 0,6-10 16</inkml:trace>
  <inkml:trace contextRef="#ctx0" brushRef="#br0" timeOffset="55234.45">21376 5692 0,'0'0'0,"0"0"0,0 0 16,0 0-16,0 0 0,0 0 15,0 0-15,0 0 0,0 0 16,0 0-16,0 0 0,0 0 15,0 0-15,0 0 0,0 112 16,0-112-16,0 0 0,0 0 16,0 0-16,0 0 0,7 135 15,-7-135-15,0 0 0,0 0 16,12 123-16,-6-88 0,-6-1 16,0 2-16,0 2 0,0 4 15,0-4-15,0 0 16,0-2-16,0 2 0,-6-4 15,6 5-15,-6 0 0,6-8 0,-6 0 16,6-31-16</inkml:trace>
  <inkml:trace contextRef="#ctx0" brushRef="#br0" timeOffset="56315.15">12519 9952 0,'0'0'16,"0"0"-16,0 0 0,0 0 16,0 0-16,0 0 0,0 0 15,0 0-15,0 0 0,0 0 16,0 0-16,0 0 16,0 0-16,0 0 0,0 0 15,0 0-15,0 0 0,13 115 16,-13-115-16,0 0 0,0 0 15,24 112-15,-24-112 0,0 0 16,0 0-16,19 140 0,-13-102 16,-6-4-16,6 5 0,1-4 15,-7 0-15,0 0 0,0 0 16,0-4-16,0-3 0,0 0 16,-7-4-16,7-3 0,0 0 15,0-21-15</inkml:trace>
  <inkml:trace contextRef="#ctx0" brushRef="#br0" timeOffset="56583.14">12352 9903 0,'0'0'0,"0"0"15,0 0-15,0 0 16,0 0-16,0 0 0,0 0 15,0 0-15,0 0 0,0 0 16,0 0-16,0 0 0,0 0 16,0 0-16,0 0 0,0 0 15,111-104-15,-111 104 0,0 0 16,0 0-16,0 0 0,131-74 16,-131 74-16,55-24 0,-23 10 15,-1 4-15,-7 2 0,1 1 16,-6 1-16,-19 6 0</inkml:trace>
  <inkml:trace contextRef="#ctx0" brushRef="#br0" timeOffset="56833.03">12699 10391 0,'0'0'0,"0"0"0,0 0 16,0 0-16,0 0 16,0 0-16,0 0 0,0 0 15,0 0-15,0 0 0,0 0 0,0 0 16,0 0-16,0 0 16,0 0-16,0 0 0,106-129 15,-106 129-15,0 0 0,0 0 0,87-132 16,-87 132-16</inkml:trace>
  <inkml:trace contextRef="#ctx0" brushRef="#br0" timeOffset="57897.16">13394 10315 0,'0'0'0,"0"0"16,0 0-16,0 0 0,0 0 15,0 0-15,0 0 0,0 0 16,0 0-16,0 0 16,0 0-16,0 0 0,130-112 0,-130 112 15,0 0-15,0 0 0</inkml:trace>
  <inkml:trace contextRef="#ctx0" brushRef="#br0" timeOffset="58770.27">14138 9770 0,'0'0'15,"0"0"-15,0 0 0,0 0 16,0 0-16,0 0 0,0 0 15,0 0-15,0 0 0,0 0 16,0 0-16,93 112 0,-93-112 16,0 0-16,0 0 0,0 0 15,81 112-15,-81-112 0,0 0 16,0 0-16,50 73 0,-38-52 16,0-7-1,-6 0-15,0-7 0,1 3 0,-1-3 16,-6 1-16,6 2 0,0-3 15,-6-3-15,0-4 0,0 3 16,0-3-16,0 0 0,-6 0 16,0-7-16,-7 0 0,1-3 15,0-5-15,-7-6 0,1 0 16,-1 0-16,0-6 0,1-1 16,6-7-16,-7 0 0,6 0 15,7 4-15,-6 0 0,-1-1 16,7 1-16,6-1 15,0 1-15,0-1 0,6 4 16,0-3-16,7 7 0,-1-1 16,1 4-16,6 4 0,-1 0 15,-6-1-15,7 4 0,0 7 16,-1 0-16,1 7 0,5 0 16,-5 4-16,6 2 0,0 5 15,-1 6-15,1-3 0,-6 7 16,6 7-16,-7-3 0,-5-1 15,6 1-15,-1-1 0,-5 0 16,-1-3-16,0 0 16,1-3-16,-7-1 0,6 1 15,-5-8-15,-1-3 0,0-4 16,0 5-16,1-5 0,-7-3 16,6 0-16,0-7 0,0 3 15,0-6-15,0 0 0,0-4 16,1-4-16,-1 0 0,0 1 15,7 4-15,-1-5 0,1 0 16,-1 4-16,0-3 16,0-4-16,7 0 0,0 4 15,-6-1-15,5 1 0,0 3 16,-5 0-16,5 0 0,1 7 16,-6 4-16,11-1 0,-5 0 15,6 4-15,0 8 0,-7 2 16,1 1-16,6 2 0,-7 5 15,1-1-15,5 4 0,-5 3 16,-6 4-16,5 1 0,7-5 16,-7 3-16,7 2 0,1-8 15,-8 0-15,-18-21 0</inkml:trace>
  <inkml:trace contextRef="#ctx0" brushRef="#br0" timeOffset="59266.37">15925 9631 0,'0'0'0,"0"0"16,0 0-16,0 0 0,0 0 16,0 0-16,0 0 0,0 0 15,0 0-15,0 0 0,0 0 16,0 0-16,0 0 15,0 0-15,0 0 0,0 0 16,0 0-16,0 0 0,0 0 16,0 0-16,24-129 0,-24 129 15,0 0-15,0 0 0,0 0 16,6-133-16,-6 133 0,0 0 16,0 0-16,0 0 0,0 0 15,-12-121-15,6 106 0,6 1 16,-12 7-16,6 1 15,-13 9-15,6 0 0,-6 8 0,7 3 16,-6 3-16,6 7 16,-1 1-16,0 0 0,1 6 15,6 4-15,-7 3 0,13 0 16,0 1-16,0-4 0,6 3 16,7 4-16,-1-4 0,1-2 15,6-2-15,-1-2 0,0-5 16,1-2-16,13-4 0,-8-4 15,13-2-15,1-9 16,-1 1-16,0-10 0,6-4 16,1-4-16,-1-2 0,1-5 0,-1 4 15,-43 14-15</inkml:trace>
  <inkml:trace contextRef="#ctx0" brushRef="#br0" timeOffset="60269.25">16644 9519 0,'0'0'0,"0"0"0,0 0 16,0 0-16,0 0 0,0 0 15,0 0-15,-12 116 0,12-116 16,0 0-16,0 0 0,0 0 16,37 125-16,-37-125 0,0 0 15,0 0-15,56 73 0,-37-62 16,-1-7-16,0-1 0,1-3 16,0 0-16,0-3 0,-7-8 15,6 1-15,1-5 16,-7-6-16,1-3 0,-1 0 15,1-4-15,-1-4 0,-6 5 16,0 2-16,0 1 0,-6-1 16,7 1-16,-7-1 0,0 4 15,0 0-15,-7 4 0,7 7 16,0-5-16,-6 2 0,6 2 16,0-3-16,-6 4 0,6 7 15,0-5-15,-6 5 0,6-4 16,0 0-16,0 3 15,0 4-15,-6-3 0,6-1 0,0 4 16,0 7-16,6-3 16,0 0-16,0 2 0,7 1 15,-1 4-15,7 3 0,0-1 16,-1 5-16,7-4 0,-7 4 16,7-5-16,0 2 0,0 2 15,6 0-15,0-3 0,-7-3 16,8-1-16,-7-3 0,5 0 15,-5-7-15,-6-3 16,0-1-16,-1-3 0,1 0 16,-1-7-16,-5 0 0,-1 1 15,1-2-15,-1-6 0,-6 4 16,0-8-16,0 4 0,1-3 16,-7 0-16,0-4 0,0 0 15,-7 0-15,1 0 0,0 0 16,-6-3-16,0-4 0,-7 4 15,6-1-15,-5 8 0,-1 3 16,1 11-16,-1-5 16,7-2-16,-7 10 0,6 7 0,-5 0 15,6 0-15,6 3 16,-7 1-16,7-1 0,-1 1 16,7 6-16,0 5 0,0-2 15,7 1-15,5 0 0,1 0 16,-1 0-16,6 4 0,1-4 15,6-4-15,0 4 0,-1-4 16,8 1-16,5 3 0,0 0 16,0-4-16,-6 4 0,6-3 15,1 2-15,-8 5 0,8 0 16,-7-1-16,6 0 16,-6 4-16,0 4 0,-6 3 0,0-4 15,0 4-15,-7-4 16,1 8-16,-7 3 0,1 7 15,-7-4-15,-6 4 0,6-1 16,-6 1-16,0-3 0,-6 0 16,6-5-16,0-6 0,-6 0 0,6-4 15,0-24-15</inkml:trace>
  <inkml:trace contextRef="#ctx0" brushRef="#br0" timeOffset="60680.17">17977 9202 0,'0'0'0,"0"0"16,0 0-16,0 0 0,0 0 16,0 0-16,0 0 0,0 0 15,0 0-15,0 0 16,0 0-16,0 0 0,0 0 0,0 0 15,0 0-15,0 0 16,0 0-16,0 0 0,106 112 16,-106-112-16,0 0 0,0 0 15,0 0-15,118 93 0,-118-93 16,55 29-16,-29-22 0,-1-1 16,-1-2-16,1-4 0,6 0 15,-6-4-15,-7-2 0,1-5 16,6 1-16,-6-1 15,-7-2-15,0-2 0,0 1 0,1-3 16,-7 0-16,0-4 16,1 3-16,-7-3 0,0 0 15,0 0-15,0 0 0,-7 4 16,1-1-16,0-2 0,-7 2 16,7 4-16,0 0 0,6 14 0</inkml:trace>
  <inkml:trace contextRef="#ctx0" brushRef="#br0" timeOffset="61197.17">18616 8686 0,'0'0'0,"0"0"0,0 0 15,0 0-15,0 0 0,0 0 16,0 0-16,0 0 0,0 0 15,0 0-15,0 0 0,118 24 16,-118-24-16,0 0 0,0 0 16,0 0-16,137 56 0,-137-56 15,56 35-15,-25-14 0,-1-4 16,2 4-16,5 4 0,-6-1 16,0 0-16,0 4 0,-7 7 15,2 0-15,-1 3 16,-7-3-16,-6 4 0,7-1 15,-13 0-15,7 4 0,-7-4 16,0 1-16,-6-4 0,6-4 16,1-3-16,-1-7 0,-6-4 15,6 1-15,-6 0 0,6-1 16,-6-7-16,0 1 0,-6-4 16,6-10-16,-6-12 0,0 1 15,-1-7-15,1 1 16,0-9-16,6-2 0,-6-7 15,-1-1-15,7 1 0,-6-4 16,0 0-16,6-3 0,0-4 16,0 4-16,6 3 0,-6-3 15,6 3-15,1 0 0,-7 0 16,6 0-16,0 3 0,0 1 16,-6 4-16,7 2 0,-1 1 15,0 3-15,0 3 0,-6 25 16</inkml:trace>
  <inkml:trace contextRef="#ctx0" brushRef="#br0" timeOffset="61661.03">20068 8591 0,'0'0'0,"0"0"0,0 0 16,0 0-16,0 0 0,0 0 16,0 0-16,0 0 0,0 0 15,0 0-15,0 0 16,0 0-16,0 0 0,0 0 16,0-129-16,0 129 0,0 0 15,0 0-15,0 0 0,0 0 16,-31-111-16,31 111 0,0 0 15,0 0-15,-68-60 0,49 54 16,0-2-16,1 12 0,-1 0 16,1 2-16,-1 5 0,0-1 15,7 8-15,-1-1 16,-5 4-16,12 4 0,-6 2 0,5 1 16,1 4-16,6-5 15,0 5-15,6-4 0,1 3 16,5 1-16,0 3 0,13-4 15,-6-3-15,12 0 0,-7 0 16,7-7-16,7 0 0,-1-4 16,7-7-16,-2 1 0,9-7 15,-8-1-15,7-3 0,-1 0 16,-5 0-16,-44 0 0</inkml:trace>
  <inkml:trace contextRef="#ctx0" brushRef="#br0" timeOffset="61940.2">20818 8183 0,'0'0'0,"0"0"0,0 0 16,0 0-16,0 0 0,0 0 16,0 0-16,0 0 0,0 0 0,0 0 15,0 0-15,0 0 16,0 0-16,118-105 0,-118 105 16,0 0-16,0 0 0,0 0 0,131-55 15,-131 55-15</inkml:trace>
  <inkml:trace contextRef="#ctx0" brushRef="#br0" timeOffset="62155.74">21073 8403 0,'0'0'0,"0"0"16,0 0-16,0 0 0,0 0 15,0 0-15,0 0 0,0 0 16,0 0-16,0 0 0,0 0 15,0 0-15,0 0 0,0 0 16,0 0-16,0 0 0,0 0 16,99-133-16,-99 133 0,0 0 15,0 0-15,111-129 0,-86 105 16,-25 24-16</inkml:trace>
  <inkml:trace contextRef="#ctx0" brushRef="#br0" timeOffset="62986.42">22363 6959 0,'0'0'0,"0"0"15,0 0-15,0 0 0,0 0 16,0 0-16,0 0 0,0 0 16,0 0-16,0 0 15,0 0-15,0 0 0,0 0 0,0 0 16,0 0-16,0 0 0,0 0 15,0 0-15,-118 114 16,118-114-16,0 0 0,0 0 16,-74 129-16,74-129 0,-25 70 15,12-38-15,7-1 16,0-3-16,6-3 0,6-1 0,-6 0 16,6-3-16,1-3 0,5 0 15,1-1-15,5-7 0,7-3 16,0-7-16,6 4 0,-1-4 15,2 3-15,5-3 16,-6-3-16,6-1 0,-6 4 0,6 7 16,-5 0-16,-8 0 15,7-3-15,-6 3 0,-6 3 16,5 4 0,-5 4-16,-7-1 0,1 0 0,-1 1 15,-12 2 1,7 1-16,-14 4 15,1-1 1,0 5-16,-7-5 16,1-3-16,-1 3 0,-5-6 0,0 3 0,5 0 0,-6-4 0,7 0 0,-7-3 0,7-3 0,-6-4 15,-1 0-15,6-7 16,1-4-16,-1-6 0,1-4 16,6-7-16,0 0 0,0-7 15,12 0-15,-6-6 0,6-2 16,-6 1-16,6 1 0,0 2 15,-6 1-15,6 3 0,-6 0 16,6 3-16,-6-2 0,0 2 16,0 1-16,0 7 0,7-1 15,-7 0-15,0 1 0,-7 3 16,7 3-16,-6-2 16,6 2-16,0 1 0,-6-1 15,6 1-15,-6-1 0,0 5 16,-6-5-16,-1 4 0,-5 0 15,5-4-15,-6 1 0,1-1 0,6 5 16,12 6-16</inkml:trace>
  <inkml:trace contextRef="#ctx0" brushRef="#br0" timeOffset="64086.86">23269 6655 0,'0'0'16,"0"0"-16,0 0 0,0 0 15,0 0-15,0 0 0,0 0 16,0 0-16,0 0 0,0 0 16,0 0-16,0 0 0,0 0 15,0 0-15,0 0 0,0 0 16,0 0-16,-118 91 16,118-91-16,0 0 0,0 0 15,-106 115-15,81-84 0,1 0 16,5 1-16,0-1 0,0-3 15,7 0-15,0 0 0,0-4 16,-1-6-16,7 3 0,0-3 16,0-1-16,-1-3 0,1 0 15,6-4-15,0 1 0,0-5 16,6-2-16,1-4 0,-1 0 16,0-7-16,7-3 0,-1 2 15,0-2-15,0 0 16,1-4-16,-1-3 0,1-1 15,-7-3-15,7-3 0,-1-1 16,0 1-16,-6 3 0,7 4 16,-7-1-16,0 4 0,0-4 15,1 8-15,-7-4 0,6 7 16,0 0-16,-6 4 0,0-5 16,0 5-16,6-4 0,-6 4 15,7-1-15,-7 0 16,0 1-16,6 0 0,-6 3 0,0 0 15,0 3-15,6 0 16,-6 1-16,6 0 0,0 3 16,0-1-16,0 2 0,1-1 15,-1 3-15,0 4 0,0-4 16,1 8-16,5-1 0,-6 1 16,7 0-16,-1-1 0,6 0 15,-5 4-15,-1 0 16,1 0-16,0 7 0,-1 3 15,0 1-15,0-1 0,7 0 0,-6 1 16,-1-1-16,1 1 16,-1-1-16,0 1 0,-6-5 15,0 5-15,7-4 0,-7-4 16,7-3-16,-7-3 0,0 3 16,0-8-16,1 1 0,-1-3 15,0-4-15,0-4 0,6-3 16,-6 0-16,1-3 0,-7 3 15</inkml:trace>
  <inkml:trace contextRef="#ctx0" brushRef="#br0" timeOffset="64456.03">23703 7304 0,'0'0'0,"0"0"16,0 0-16,0 0 0,0 0 16,0 0-16,0 0 0,0 0 15,0 0-15,0 0 16,0 0-16,0 0 0,0 0 16,0 0-16,0 0 0,0 0 15,0 0-15,0 0 0,0 0 16,0 0-16,0 0 0,0 0 15,0 0-15,0 0 0,0 0 16,0 0-16,0 0 0,0 0 16,0 0-16,0 0 0,0 0 15,0 0-15,0 0 0,0 0 16,0 0-16,0 0 16,0 0-16,0 0 0,0 0 0,0 0 15,0 0-15,0 0 0,0 0 16,0 0-16</inkml:trace>
  <inkml:trace contextRef="#ctx0" brushRef="#br0" timeOffset="65359.96">23746 6564 0,'0'0'0,"0"0"0,0 0 16,0 0-16,0 0 0,0 0 15,0 0-15,0 0 16,0 0-16,0 0 0,0 0 16,0 0-16,0 0 0,124-118 15,-124 118-15,0 0 0,0 0 16,112-74-16,-112 74 0,62-24 15,-25 14-15,-6-1 0,-6 1 16,6 6-16,-6 1 0,-1 6 16,-5-3-16,6 7 0,-12 3 15,5 8-15,-6-1 0,-6 4 16,7 3-16,-13 5 16,0 2-16,0 4 0,0 3 0,0 0 15,-13 1-15,7 0 16,-12 3-16,6-4 0,-1 0 15,1-3-15,-1-4 0,0-3 16,1 0-16,6-4 0,0-3 16,0-3-16,0-4 0,0 0 15,6 0-15,0-11 0,6 1 16,6-8-16,0-2 0,0-5 16,7 1-16,0-5 0,0 1 15,5 1-15,1-2 0,0-2 16,6-4-16,0 0 15,0 0-15,0 0 0,0-3 16,-6 3-16,6 0 0,-7 0 16,8 0-16,-7 0 0,-1 4 15,1 3-15,-6 0 0,6 0 16,-7 0-16,0 4 0,-5-1 16,6 4-16,-7 0 0,-5 0 15,5 0-15,-6 0 0,0 3 16,0 1-16,0 3 0,-6-3 15,0-1-15,0 1 0,0-1 16,0 4-16</inkml:trace>
  <inkml:trace contextRef="#ctx0" brushRef="#br0" timeOffset="66231.86">25111 5758 0,'0'0'0,"0"0"15,0 0-15,0 0 0,0 0 16,0 0-16,0 0 0,0 0 15,0 0-15,0 0 16,0 0-16,0 0 0,0 0 16,0 0-16,0 0 0,0 0 15,0 0-15,0 0 0,0 0 16,0 0-16,0 0 0,0 0 16,0 0-16,0 0 0,0 0 15,0 0-15,0 0 0,0 0 16,0 0-16,0 0 0,0 0 15,0 0-15,0 0 0,0 0 16,56 115-16,-56-115 0,0 0 16,0 0-16,0 0 0,0 0 15,55 133-15,-55-133 16,19 59-16,-13-24 0,0 0 16,-6 7-16,7 3 0,-7 1 15,0-4-15,0-1 0,0 5 16,-7-1-16,1-3 0,-7-4 15,7-3-15,0-3 0,0-4 0,6-28 16</inkml:trace>
  <inkml:trace contextRef="#ctx0" brushRef="#br0" timeOffset="66688.27">24794 6135 0,'0'0'0,"0"0"15,0 0-15,0 0 0,0 0 16,0 0-16,0 0 0,0 0 15,0 0-15,0 0 0,0 0 16,0 0-16,0 0 0,0 0 16,0 0-16,0 0 0,0 0 15,0 0-15,0 0 0,0 0 16,0 0-16,0 0 0,0 0 16,0 0-16,0 0 0,0 0 15,0 0-15,0 0 0,0 0 16,0 0-16,0 0 0,0 0 15,0 0-15,0 0 16,0 0-16,0 0 0,0 0 16,0 0-16,0 0 0,0 0 15,0 0-15,0 0 0,0 0 16,0 0-16,0 0 0,0 0 16,0 0-16,0 0 0,0 0 0,0 0 15</inkml:trace>
  <inkml:trace contextRef="#ctx0" brushRef="#br0" timeOffset="67494.42">25849 6002 0,'0'0'16,"0"0"-16,0 0 0,0 0 16,0 0-16,0 0 0,0 0 15,0 0-15,0 0 0,0 0 16,0 0-16,0 0 15,0 0-15,0 0 0,0 0 16,0 0-16,6 112 0,-6-112 16,0 0-16,0 0 0,0 0 15,0 0-15,0 0 0,0 0 16,0 0-16,0 0 0,0 0 16,0 0-16,0 0 0,0 0 15,0 0-15,0 0 0,0 0 16,0 0-16,0 0 0,0 0 15,0 0-15,0 0 16,0 0-16,0 0 0,0 0 16,0 0-16,0 0 0,0 0 15,0 0-15,0 0 0,0 0 16,0 0-16,0 0 0,0 0 16,0 0-16,0 0 0,0 0 15,0 0-15,0 0 0,0 0 16,0 0-16,0 0 0,0 0 15,0 0-15,0 0 0,0 0 16,0 0-16,0 0 16,0 0-16,0 0 0,0 0 0,0 0 15,0 0-15,0 0 16,0 0-16,0 0 0,0 0 16,0 0-16,0 0 0,0 0 15,0 0-15,0 0 0,0 0 16,0 0-16,0 0 0,0 0 15,0 0-15,0 0 0,0 0 16,0 0-16,0 0 0,0 0 16</inkml:trace>
  <inkml:trace contextRef="#ctx0" brushRef="#br0" timeOffset="75474.35">14449 11159 0,'0'0'15,"0"0"-15,0 0 0,0 0 16,0 0-16,0 0 0,0 0 16,0 0-16,0 0 0,0 0 15,0 0-15,0 0 0,0 0 16,0 0-16,0 0 0,0 0 15,0 0-15,0 0 0,24 133 16,-24-133-16,0 0 0,0 0 16,0 0-16,69 140 15,-57-106-15,6 1 0,-6 0 16,1 0-16,6 0 0,-7 0 16,1-7-16,-1 3 0,0 1 15,-6-1-15,7-3 0,-1 0 16,-5-4-16,-1 0 0,0 1 15,0-8-15,-6 1 0,7-4 16,-1-4-16,-6 1 0,6-1 16,-6-3-16,6-3 0,-6-1 15,0 1-15,6-4 16,-6 0-16,0-4 0,0 1 16,0-8-16,0 1 0,0-7 15,0-4-15,0-4 0,0-3 16,0-7-16,0 0 0,0-3 15,0-1-15,0-6 0,6-1 16,-6 1-16,0 7 0,0-4 16,6 4-16,-6 0 0,7-4 15,-1 6-15,-6 2 0,6 2 16,0 5-16,1 2 16,-1 1-16,0-1 0,0 0 0,1 5 15,-1-1-15,0 3 16,6 5-16,0-2 0,-5 2 0,5 2 15,-6 1-15,-6 10 0</inkml:trace>
  <inkml:trace contextRef="#ctx0" brushRef="#br0" timeOffset="75733.27">14950 11483 0,'0'0'0,"0"0"0,0 0 15,0 0-15,0 0 16,0 0-16,0 0 0,0 0 16,0 0-16,0 0 0,0 0 15,0 0-15,0 0 0,0 0 16,0 0-16,0 0 0,0 0 16,0 0-16,0 0 0,0 0 15,0 0-15,0 0 0,0 0 16,131 120-16,-131-120 0,0 0 15,0 0 1,118 104-16,-94-83 0,-24-21 0</inkml:trace>
  <inkml:trace contextRef="#ctx0" brushRef="#br0" timeOffset="76692.07">15919 11020 0,'0'0'0,"0"0"0,0 0 16,0 0-16,0 0 0,0 0 16,0 0-16,0 0 0,0 0 15,0 0-15,0 0 0,0 0 16,-112 101-16,112-101 0,0 0 16,0 0-16,0 0 0,-44 132 15,44-132-15,-12 67 0,12-29 16,0-3-16,0-4 0,6 1 15,-6-5-15,6-2 0,0-4 16,0 0-16,1 0 0,-1-7 16,6 0-16,-5-4 15,5 1-15,1-7 0,-7-4 16,6 0-16,-6 0 0,6-8 16,-5-2-16,5-1 0,-6 4 15,1-7-15,-1 1 0,-6-8 16,6 0-16,-6 0 0,0 0 15,0-3-15,0-5 0,0 1 16,0 1-16,-6 2 16,6-3-16,-6 0 0,-1 1 0,1 2 15,6 1-15,-6-1 16,0 4-16,6 4 0,-7 3 0,7 0 16,-6 0-16,6 7 15,0 0-15,0 0 0,0 0 16,0 3-16,0 1 0,6 0 15,-6 6-15,7 0 0,5 4 16,-6 4-16,7-1 0,0 4 16,-1 4-16,0 3 0,0 6 15,7 2-15,6 2 0,0 4 16,-1 3-16,8 0 0,-1 4 16,6-3-16,0-1 0,-6-7 15,-6-2-15,-25-29 0</inkml:trace>
  <inkml:trace contextRef="#ctx0" brushRef="#br0" timeOffset="77372.33">16600 11215 0,'0'0'15,"0"0"-15,0 0 0,0 0 16,0 0-16,0 0 0,0 0 16,0 0-16,0 0 0,0 0 15,0 0-15,0 0 0,0 0 16,38 122-16,-38-122 0,0 0 15,0 0-15,0 0 0,55 112 16,-55-112-16,0 0 0,32 70 16,-26-49-16,0 0 15,1-4-15,-1 0 0,-6-3 16,6 1-16,0-6 0,-6 6 16,0-9-16,0 5 0,0-7 15,0-1-15,-6-3 0,0 0 16,0 0-16,-1-7 0,-5-4 15,-1 1-15,1-4 0,5-3 16,-5-4-16,0-7 0,6 4 16,-7-8-16,7-3 0,-6 0 15,5 0-15,-5-3 16,6-4-16,-1 1 0,1-1 16,6 0-16,0 3 0,0 1 15,0-8-15,0 4 0,6 4 16,1 0-16,-1 3 0,6 7 15,1 0-15,6 0 0,-1 7 16,0 0-16,1 0 0,0 7 16,0 4-16,-1 3 0,0 0 15,1 3-15,0 4 0,-6 4 16,-1 3-16,-6 3 0,6 8 16,-6 3-16,-6 0 0,6 6 15,-6 2-15,0-1 16,-6-1-16,6 9 0,-6-2 15,0-2-15,0-1 0,0-3 16,0-3-16,0-4 0,-1-4 0,7-17 16</inkml:trace>
  <inkml:trace contextRef="#ctx0" brushRef="#br0" timeOffset="78039.37">17345 11062 0,'0'0'0,"0"0"0,0 0 16,0 0-16,0 0 0,0 0 15,0 0-15,0 0 0,0 0 16,0 0-16,50 115 0,-50-115 15,0 0-15,0 0 16,0 0-16,49 132 0,-49-132 0,25 63 16,-12-35-16,-1 0 15,0-3-15,0-1 0,1 0 16,-7-3-16,0 3 0,1-6 16,-1 0-16,-6-5 0,6 1 15,-6 1-15,0-9 0,-6 1 16,6 0-16,-6-3 0,6-4 15,-13 0-15,7-4 0,-13-7 16,7 2-16,-13-9 0,7-6 16,-7-8-16,6-10 0,1-3 15,-7-1-15,6-6 16,6-1-16,-5 5 0,6-1 16,0 0-16,-1-3 0,7-11 15,-7 0-15,13 11 0,-6 3 16,6 3-16,6 8 0,0 4 15,1-5-15,5 15 0,1 3 16,5 0-16,0 3 0,1-3 16,0 7-16,6-3 0,-7 6 15,1 1-15,6 3 0,-6 0 16,5 7-16,-5 0 16,6 3-16,0 1 0,-7 0 0,0-1 15,1 4-15,0 0 16,-6 7-16,-7 0 0,0 3 15,-6 8-15,0 3 0,-6 3 16,-7 4-16,7 0 0,-7 0 16,1 0-16,-1 0 0,1-4 15,0-3-15,0 0 0,5 0 16,-5-4-16,6-3 0,6-21 16</inkml:trace>
  <inkml:trace contextRef="#ctx0" brushRef="#br0" timeOffset="78826.81">18356 10378 0,'0'0'0,"0"0"0,0 0 16,0 0-16,0 0 0,0 0 15,0 0-15,0 0 0,0 0 16,0 0-16,-49 133 0,49-133 15,0 0-15,-32 125 0,20-76 16,5-1-16,1 1 0,0-3 16,0-4-16,6-4 0,-6-3 15,6-4-15,0 1 0,0-11 16,6-4-16,-6-7 0,6 1 16,0-11-16,0-3 0,-6-5 15,7-5-15,-1-5 0,-6 1 16,6-4-16,1-3 15,-7-1-15,6-3 0,-6 0 16,0 0-16,6 8 0,-6-5 16,0 4-16,0 0 0,0 0 15,0 4-15,0-1 0,0 4 16,0-3-16,0 0 0,-6-1 16,6 4-16,0 0 0,0 3 15,0 5-15,0-1 0,0-1 16,0 2-16,0 2 15,6 1-15,0 3 0,1 0 0,-1 3 16,6 1-16,-6-1 16,6 4-16,1 4 0,-1-1 15,1 4-15,-1 4 0,7-1 16,-7 0-16,7 4 0,-1 4 16,1-4-16,6-1 0,-1 1 15,1 0-15,-6-3 0,0-4 0,-19-14 16</inkml:trace>
  <inkml:trace contextRef="#ctx0" brushRef="#br0" timeOffset="79105.1">18945 10433 0,'0'0'15,"0"0"-15,0 0 0,0 0 16,0 0-16,0 0 0,0 0 16,0 0-16,0 0 0,0 0 15,0 0-15,0 0 16,0 0-16,0 0 0,0 0 0,0 0 16,0 0-16,0 0 15,0 0-15,112-48 0,-112 48 16,0 0-16,0 0 0,0 0 15,136-87-15,-136 87 0,0 0 0,0 0 16</inkml:trace>
  <inkml:trace contextRef="#ctx0" brushRef="#br0" timeOffset="79343.63">19361 10800 0,'0'0'0,"0"0"16,0 0-16,0 0 0,0 0 16,0 0-16,0 0 0,0 0 15,0 0-15,0 0 0,0 0 16,0 0-16,0 0 0,0 0 16,0 0-16,0 0 0,0 0 15,0 0-15,93-139 0,-93 139 16,0 0-16,0 0 0,99-130 15,-99 130-15</inkml:trace>
  <inkml:trace contextRef="#ctx0" brushRef="#br0" timeOffset="80883.11">20626 9624 0,'0'0'0,"0"0"0,0 0 16,0 0-16,0 0 0,0 0 16,0 0-16,0 0 0,0 0 15,0 0-15,0 0 0,0 0 16,0 0-16,0 0 0,-75 112 16,75-112-16,0 0 0,0 0 15,-36 122-15,36-122 16,-19 77-16,6-35 0,7 3 15,0-3-15,0-4 0,-1 0 16,1 4-16,6-7 0,-6 0 16,6-7-16,0-4 0,0 1 15,0-4-15,6-4 0,0 4 16,1-7-16,-1-4 0,6-2 16,1-1-16,0-4 0,-7-3 15,6-3-15,6-1 0,-5-3 16,-1 0-16,7-3 0,0-8 15,-7 1-15,6-4 0,1-3 16,0 3-16,0-7 16,-1 3-16,0-3 0,1 1 0,-6-2 15,5 1-15,-11 4 16,5 3-16,0-3 0,-6 0 16,0-1-16,1 0 0,-7 1 15,6-1-15,-6 4 0,0 0 16,-6 1-16,-1-1 0,7 3 15,-6-3-15,-6 4 0,6 3 16,0 0-16,-7 4 0,1-8 16,-1 0-16,-5 1 15,5 7-15,1-1 0,0 1 16,-1 3-16,1 0 0,-1 3 16,1-2-16,-1 6 0,1-4 15,0 8-15,6-1 0,-7 4 16,7 0-16,0 7 0,0 0 15,6 0-15,-7 3 0,7 4 16,0 4-16,7-4 0,-1 3 16,0-7-16,-6 1 0,0-18 15</inkml:trace>
  <inkml:trace contextRef="#ctx0" brushRef="#br0" timeOffset="81228.28">21334 9770 0,'0'0'0,"0"0"15,0 0-15,0 0 16,0 0-16,0 0 0,0 0 15,0 0-15,0 0 0,0 0 16,0 0-16,0 0 0,0 0 16,0 0-16,0 0 0,0 0 15,0 0-15,0 0 0,0 0 16,0 0-16,0 0 0,0 0 16,0 0-16,0 0 0,0 0 15,0 0-15,0 0 0,0 0 16,0 0-16,0 0 0,0 0 15,0 0-15,0 0 0,0 0 16</inkml:trace>
  <inkml:trace contextRef="#ctx0" brushRef="#br0" timeOffset="82015.13">22096 8619 0,'0'0'16,"0"0"-16,0 0 0,0 0 15,0 0-15,0 0 0,0 0 16,0 0-16,0 0 0,0 0 16,0 0-16,0 0 15,0 0-15,-49 116 0,49-116 16,0 0-16,0 0 0,0 0 15,-44 125-15,44-125 0,-12 70 16,6-35-16,0 3 0,-1-3 16,1 7-16,0-4 0,6 8 15,-6-1-15,6 0 0,-7 0 16,7 1-16,0-8 0,0-3 16,7 0-16,-7-7 0,6 0 15,-6 0-15,6-7 16,0-1-16,1-5 0,-1 2 15,6-7-15,0-6 0,7 3 16,-7-7-16,7 0 0,-6 0 16,-1-3-16,-6-1 0,6-3 15,1 4-15,-7-4 0,6 3 16,-5-3-16,-1 4 0,0-4 16,0 3-16,1 0 0,-7-2 15,6 2-15,-6 1 0,0-4 16,0 0-16,0 0 15,0 0-15,-6 0 0,-1-4 0,7 4 16,-6 1-16,0-2 16,6-2-16,-6 3 0,-1-4 15,7 8-15,-6-4 0,6 4 16,-6-1-16,0 0 0,6 1 16,-7 0-16,1 3 0,6-4 15,-6 1-15,-6 3 0,0 3 16,-1-3-16,-6 4 0,0 2 15,1 5-15,-6 3 16,-1 0-16,-1 4 0,2-5 16,12 1-16,-1-3 0,1-1 0,-1-3 15,13-7-15</inkml:trace>
  <inkml:trace contextRef="#ctx0" brushRef="#br0" timeOffset="82791.78">22586 8602 0,'0'0'0,"0"0"0,0 0 16,0 0-16,0 0 0,0 0 16,0 0-16,0 0 0,0 0 15,0 0 1,0 0-16,0 0 0,0 0 0,0 0 0,0 0 16,0 0-16,-43 122 0,43-122 15,0 0-15,0 0 0,0 0 16,-19 112-16,19-112 0,0 0 15,0 0-15,0 0 16,0 0-16,7 129 0,-1-116 16,6 5-16,-6 3 0,6-3 15,-5-5-15,5 1 0,1 1 16,-1-2-16,1 1 0,-1-3 16,0-1-16,7 4 0,-7 4 15,1-5-15,-7 5 0,6 0 16,-12-1-16,7 4 0,-1 0 15,-6 7-15,0-4 16,-6 7-16,-1-2 0,1-8 16,-6-1-16,5-2 0,1 3 15,-6-8-15,5 2 0,1-5 16,0 4-16,0-7 0,0-4 16,0-3-16,0-3 0,6-11 15,0-3-15,0-8 0,0-3 16,0-6-16,6-8 0,0 0 15,0 3-15,0 4 0,6 1 16,-5-5-16,-1 0 16,6 1-16,-5 7 0,-1 3 0,0 4 15,0-1-15,-6 4 32,7 4-32,-7 0 0,6 2 15,-6-2 1,0 7-16,0-1 0,-6 4 15,6 4-15,-7-5 0,-5 8 16,-1 0-16,7 0 16,-6 4-16,-1 0 0,1-1 0,6 4 0,-6-7 0,5 3 0,-5 1 0,6-4 0,-7 4 15,7-4-15,0 3 16,-1 7-16,1-2 0,0-2 0,6-6 16</inkml:trace>
  <inkml:trace contextRef="#ctx0" brushRef="#br0" timeOffset="83664.45">23405 8089 0,'0'0'15,"0"0"-15,0 0 0,0 0 16,0 0-16,0 0 0,0 0 16,0 0-16,0 0 0,0 0 15,0 0-15,0 0 0,0 0 16,0 0-16,-118 108 0,118-108 16,0 0-16,0 0 0,0 0 15,0 0-15,-87 133 16,87-133-16,-18 52 0,5-28 15,7 1-15,0-1 0,0-3 0,6 4 16,-7-4-16,14-4 16,-7 0-16,12-3 0,1 1 15,-1-5-15,6 1 0,7-2 16,0 2-16,6-7 0,0-1 16,0 0-16,6 5 0,-6-1 15,7-1-15,-1 5 0,-6-4 16,0 7-16,0 0 0,-6 3 15,0 1-15,-1 0 0,1-1 16,-6 4-16,0 3 16,-7 1-16,0-1 0,0 0 15,-6-3-15,-6 3 0,7 1 16,-7-4-16,-7 0 0,1 0 16,6-4-16,-6 4 0,-6-3 15,0-4-15,-1-4 0,-6 4 16,1-4-16,-7-2 0,0-5 15,0 1-15,7-1 0,-1-3 16,7 0-16,-7 0 0,7-3 16,6-4-16,-7 3 0,7-3 15,0 0-15,-1-4 16,7 1-16,0 3 0,-6-3 16,12-1-16,-6 1 0,0-1 15,7-2-15,-1-5 0,0 0 16,7-3-16,-7 0 0,6-3 15,-5 0-15,-1 0 0,6-1 16,-6 1-16,6-1 0,-5-3 16,5-3-16,-6-4 0,7 4 15,-7-4-15,0-1 0,1 6 16,-7 1-16,6-2 0,-6 7 16,0-1-16,6 1 15,-6 3-15,0 0 0,0 4 16,0 2-16,-6 2 0,6 2 15,-6-3-15,-1 7 0,-5-3 16,6 2-16,-7 2 0,1-1 16,-7 7-16,1 0 0,-1 3 15,-6 7-15,0 5 0,-5 2 16,5-3-16,-1-3 0,26-11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807898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44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3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76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318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45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05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7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4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19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30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16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286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961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605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961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20B3041E-EF8E-4B4D-8CED-02568D6775A1}"/>
              </a:ext>
            </a:extLst>
          </p:cNvPr>
          <p:cNvSpPr>
            <a:spLocks noGrp="1" noRot="1" noChangeAspect="1" noTextEdit="1"/>
          </p:cNvSpPr>
          <p:nvPr>
            <p:ph type="sldImg"/>
          </p:nvPr>
        </p:nvSpPr>
        <p:spPr>
          <a:xfrm>
            <a:off x="420688" y="704850"/>
            <a:ext cx="6172200" cy="3471863"/>
          </a:xfrm>
          <a:ln/>
        </p:spPr>
      </p:sp>
      <p:sp>
        <p:nvSpPr>
          <p:cNvPr id="58371" name="Notes Placeholder 2">
            <a:extLst>
              <a:ext uri="{FF2B5EF4-FFF2-40B4-BE49-F238E27FC236}">
                <a16:creationId xmlns:a16="http://schemas.microsoft.com/office/drawing/2014/main" id="{992D7DAD-5E42-4229-9A2B-16AC2D9553FD}"/>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46633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err(T): error rate on all training records </a:t>
            </a:r>
          </a:p>
          <a:p>
            <a:pPr>
              <a:buFont typeface="Arial" panose="020B0604020202020204" pitchFamily="34" charset="0"/>
              <a:buChar char="•"/>
            </a:pPr>
            <a:r>
              <a:rPr lang="en-US" dirty="0"/>
              <a:t>Ω: trade-off hyper-parameter (similar to </a:t>
            </a:r>
            <a:r>
              <a:rPr lang="en-US" b="1" i="1" dirty="0"/>
              <a:t>α</a:t>
            </a:r>
            <a:r>
              <a:rPr lang="en-US" i="1" dirty="0"/>
              <a:t>), </a:t>
            </a:r>
            <a:r>
              <a:rPr lang="en-US" dirty="0"/>
              <a:t>representing the relative cost of adding a leaf node</a:t>
            </a:r>
          </a:p>
          <a:p>
            <a:pPr>
              <a:buFont typeface="Arial" panose="020B0604020202020204" pitchFamily="34" charset="0"/>
              <a:buChar char="•"/>
            </a:pPr>
            <a:r>
              <a:rPr lang="en-US" b="1" i="1" dirty="0"/>
              <a:t>k</a:t>
            </a:r>
            <a:r>
              <a:rPr lang="en-US" dirty="0"/>
              <a:t>: number of leaf nodes</a:t>
            </a:r>
          </a:p>
          <a:p>
            <a:pPr>
              <a:buFont typeface="Arial" panose="020B0604020202020204" pitchFamily="34" charset="0"/>
              <a:buChar char="•"/>
            </a:pPr>
            <a:r>
              <a:rPr lang="en-US" b="1" i="1" dirty="0" err="1"/>
              <a:t>N</a:t>
            </a:r>
            <a:r>
              <a:rPr lang="en-US" b="1" i="1" baseline="-25000" dirty="0" err="1"/>
              <a:t>train</a:t>
            </a:r>
            <a:r>
              <a:rPr lang="en-US" dirty="0"/>
              <a:t>: total number of training records </a:t>
            </a:r>
          </a:p>
          <a:p>
            <a:endParaRPr lang="en-IN" dirty="0"/>
          </a:p>
        </p:txBody>
      </p:sp>
    </p:spTree>
    <p:extLst>
      <p:ext uri="{BB962C8B-B14F-4D97-AF65-F5344CB8AC3E}">
        <p14:creationId xmlns:p14="http://schemas.microsoft.com/office/powerpoint/2010/main" val="493416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72139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569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177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091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98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4253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7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657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13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47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202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1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d66680d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d66680d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880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3463213" y="4730051"/>
            <a:ext cx="2217574" cy="337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6477000" cy="6858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56EDED4-8281-48BC-9DC3-53F66806440B}"/>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6" name="Slide Number Placeholder 5">
            <a:extLst>
              <a:ext uri="{FF2B5EF4-FFF2-40B4-BE49-F238E27FC236}">
                <a16:creationId xmlns:a16="http://schemas.microsoft.com/office/drawing/2014/main" id="{B541B9BB-6491-48F2-B082-FC6E13A384E0}"/>
              </a:ext>
            </a:extLst>
          </p:cNvPr>
          <p:cNvSpPr>
            <a:spLocks noGrp="1"/>
          </p:cNvSpPr>
          <p:nvPr>
            <p:ph type="sldNum" sz="quarter" idx="12"/>
          </p:nvPr>
        </p:nvSpPr>
        <p:spPr/>
        <p:txBody>
          <a:bodyPr/>
          <a:lstStyle>
            <a:lvl1pPr>
              <a:defRPr/>
            </a:lvl1pPr>
          </a:lstStyle>
          <a:p>
            <a:pPr>
              <a:defRPr/>
            </a:pPr>
            <a:fld id="{24876ADD-85D9-4CF9-A35B-123309FF4FEE}" type="slidenum">
              <a:rPr lang="en-US"/>
              <a:pPr>
                <a:defRPr/>
              </a:pPr>
              <a:t>‹#›</a:t>
            </a:fld>
            <a:endParaRPr lang="en-US" dirty="0"/>
          </a:p>
        </p:txBody>
      </p:sp>
    </p:spTree>
    <p:extLst>
      <p:ext uri="{BB962C8B-B14F-4D97-AF65-F5344CB8AC3E}">
        <p14:creationId xmlns:p14="http://schemas.microsoft.com/office/powerpoint/2010/main" val="2948066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280400" cy="400050"/>
          </a:xfrm>
        </p:spPr>
        <p:txBody>
          <a:bodyPr/>
          <a:lstStyle/>
          <a:p>
            <a:r>
              <a:rPr lang="en-US"/>
              <a:t>Click to edit Master title style</a:t>
            </a:r>
          </a:p>
        </p:txBody>
      </p:sp>
      <p:sp>
        <p:nvSpPr>
          <p:cNvPr id="3" name="Text Placeholder 2"/>
          <p:cNvSpPr>
            <a:spLocks noGrp="1"/>
          </p:cNvSpPr>
          <p:nvPr>
            <p:ph type="body" sz="half" idx="1"/>
          </p:nvPr>
        </p:nvSpPr>
        <p:spPr>
          <a:xfrm>
            <a:off x="41116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02A53-3B60-466B-B1DF-038EAD17E42A}"/>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6" name="Footer Placeholder 5">
            <a:extLst>
              <a:ext uri="{FF2B5EF4-FFF2-40B4-BE49-F238E27FC236}">
                <a16:creationId xmlns:a16="http://schemas.microsoft.com/office/drawing/2014/main" id="{E3135803-0B27-4F43-A185-3763EC4ED440}"/>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7" name="Slide Number Placeholder 6">
            <a:extLst>
              <a:ext uri="{FF2B5EF4-FFF2-40B4-BE49-F238E27FC236}">
                <a16:creationId xmlns:a16="http://schemas.microsoft.com/office/drawing/2014/main" id="{D1C395D3-A094-4D9D-8522-A6248BF7E560}"/>
              </a:ext>
            </a:extLst>
          </p:cNvPr>
          <p:cNvSpPr>
            <a:spLocks noGrp="1"/>
          </p:cNvSpPr>
          <p:nvPr>
            <p:ph type="sldNum" sz="quarter" idx="12"/>
          </p:nvPr>
        </p:nvSpPr>
        <p:spPr/>
        <p:txBody>
          <a:bodyPr/>
          <a:lstStyle>
            <a:lvl1pPr>
              <a:defRPr/>
            </a:lvl1pPr>
          </a:lstStyle>
          <a:p>
            <a:pPr>
              <a:defRPr/>
            </a:pPr>
            <a:fld id="{14FE6091-0CA5-4BB6-82E3-E3DDEB668526}" type="slidenum">
              <a:rPr lang="en-US"/>
              <a:pPr>
                <a:defRPr/>
              </a:pPr>
              <a:t>‹#›</a:t>
            </a:fld>
            <a:endParaRPr lang="en-US" dirty="0"/>
          </a:p>
        </p:txBody>
      </p:sp>
    </p:spTree>
    <p:extLst>
      <p:ext uri="{BB962C8B-B14F-4D97-AF65-F5344CB8AC3E}">
        <p14:creationId xmlns:p14="http://schemas.microsoft.com/office/powerpoint/2010/main" val="998026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DC30A7-4926-40A3-B3DC-AEB032458C85}"/>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6" name="Footer Placeholder 5">
            <a:extLst>
              <a:ext uri="{FF2B5EF4-FFF2-40B4-BE49-F238E27FC236}">
                <a16:creationId xmlns:a16="http://schemas.microsoft.com/office/drawing/2014/main" id="{07171E5B-7ACA-4D12-B9E7-E8687F49A02B}"/>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7" name="Slide Number Placeholder 6">
            <a:extLst>
              <a:ext uri="{FF2B5EF4-FFF2-40B4-BE49-F238E27FC236}">
                <a16:creationId xmlns:a16="http://schemas.microsoft.com/office/drawing/2014/main" id="{B484153C-B741-4628-9750-A6B692D33AB1}"/>
              </a:ext>
            </a:extLst>
          </p:cNvPr>
          <p:cNvSpPr>
            <a:spLocks noGrp="1"/>
          </p:cNvSpPr>
          <p:nvPr>
            <p:ph type="sldNum" sz="quarter" idx="12"/>
          </p:nvPr>
        </p:nvSpPr>
        <p:spPr/>
        <p:txBody>
          <a:bodyPr/>
          <a:lstStyle>
            <a:lvl1pPr>
              <a:defRPr/>
            </a:lvl1pPr>
          </a:lstStyle>
          <a:p>
            <a:pPr>
              <a:defRPr/>
            </a:pPr>
            <a:fld id="{D6AB45EF-3B47-450B-BC67-DCDC7D68D2DF}" type="slidenum">
              <a:rPr lang="en-US"/>
              <a:pPr>
                <a:defRPr/>
              </a:pPr>
              <a:t>‹#›</a:t>
            </a:fld>
            <a:endParaRPr lang="en-US" dirty="0"/>
          </a:p>
        </p:txBody>
      </p:sp>
    </p:spTree>
    <p:extLst>
      <p:ext uri="{BB962C8B-B14F-4D97-AF65-F5344CB8AC3E}">
        <p14:creationId xmlns:p14="http://schemas.microsoft.com/office/powerpoint/2010/main" val="2761146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280400" cy="400050"/>
          </a:xfrm>
        </p:spPr>
        <p:txBody>
          <a:bodyPr/>
          <a:lstStyle/>
          <a:p>
            <a:r>
              <a:rPr lang="en-US"/>
              <a:t>Click to edit Master title style</a:t>
            </a:r>
          </a:p>
        </p:txBody>
      </p:sp>
      <p:sp>
        <p:nvSpPr>
          <p:cNvPr id="3" name="Text Placeholder 2"/>
          <p:cNvSpPr>
            <a:spLocks noGrp="1"/>
          </p:cNvSpPr>
          <p:nvPr>
            <p:ph type="body" sz="half" idx="1"/>
          </p:nvPr>
        </p:nvSpPr>
        <p:spPr>
          <a:xfrm>
            <a:off x="41116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85725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285750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AA4356F-CD02-4726-A4AB-6FEC6084EA7A}"/>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7" name="Footer Placeholder 6">
            <a:extLst>
              <a:ext uri="{FF2B5EF4-FFF2-40B4-BE49-F238E27FC236}">
                <a16:creationId xmlns:a16="http://schemas.microsoft.com/office/drawing/2014/main" id="{03362CAB-4783-4D17-9D0F-38B6CF0FFB72}"/>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8" name="Slide Number Placeholder 7">
            <a:extLst>
              <a:ext uri="{FF2B5EF4-FFF2-40B4-BE49-F238E27FC236}">
                <a16:creationId xmlns:a16="http://schemas.microsoft.com/office/drawing/2014/main" id="{134AD326-B49A-480D-9BCA-F1F273A8E882}"/>
              </a:ext>
            </a:extLst>
          </p:cNvPr>
          <p:cNvSpPr>
            <a:spLocks noGrp="1"/>
          </p:cNvSpPr>
          <p:nvPr>
            <p:ph type="sldNum" sz="quarter" idx="12"/>
          </p:nvPr>
        </p:nvSpPr>
        <p:spPr/>
        <p:txBody>
          <a:bodyPr/>
          <a:lstStyle>
            <a:lvl1pPr>
              <a:defRPr/>
            </a:lvl1pPr>
          </a:lstStyle>
          <a:p>
            <a:pPr>
              <a:defRPr/>
            </a:pPr>
            <a:fld id="{0163C97A-1A61-43C2-9A71-CFE5CD1BBA9D}" type="slidenum">
              <a:rPr lang="en-US"/>
              <a:pPr>
                <a:defRPr/>
              </a:pPr>
              <a:t>‹#›</a:t>
            </a:fld>
            <a:endParaRPr lang="en-US" dirty="0"/>
          </a:p>
        </p:txBody>
      </p:sp>
    </p:spTree>
    <p:extLst>
      <p:ext uri="{BB962C8B-B14F-4D97-AF65-F5344CB8AC3E}">
        <p14:creationId xmlns:p14="http://schemas.microsoft.com/office/powerpoint/2010/main" val="2617003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280400" cy="400050"/>
          </a:xfrm>
        </p:spPr>
        <p:txBody>
          <a:bodyPr/>
          <a:lstStyle/>
          <a:p>
            <a:r>
              <a:rPr lang="en-US"/>
              <a:t>Click to edit Master title style</a:t>
            </a:r>
          </a:p>
        </p:txBody>
      </p:sp>
      <p:sp>
        <p:nvSpPr>
          <p:cNvPr id="3" name="Text Placeholder 2"/>
          <p:cNvSpPr>
            <a:spLocks noGrp="1"/>
          </p:cNvSpPr>
          <p:nvPr>
            <p:ph type="body" sz="half" idx="1"/>
          </p:nvPr>
        </p:nvSpPr>
        <p:spPr>
          <a:xfrm>
            <a:off x="411163" y="857250"/>
            <a:ext cx="83185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1163" y="2857500"/>
            <a:ext cx="83185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C836B-BBB1-49CD-806E-1ACF4971D2FA}"/>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6" name="Footer Placeholder 5">
            <a:extLst>
              <a:ext uri="{FF2B5EF4-FFF2-40B4-BE49-F238E27FC236}">
                <a16:creationId xmlns:a16="http://schemas.microsoft.com/office/drawing/2014/main" id="{71A5C0D8-A1FC-4785-96F2-868916A98A5D}"/>
              </a:ext>
            </a:extLst>
          </p:cNvPr>
          <p:cNvSpPr>
            <a:spLocks noGrp="1"/>
          </p:cNvSpPr>
          <p:nvPr>
            <p:ph type="ftr" sz="quarter" idx="11"/>
          </p:nvPr>
        </p:nvSpPr>
        <p:spPr/>
        <p:txBody>
          <a:bodyPr/>
          <a:lstStyle>
            <a:lvl1pPr>
              <a:defRPr/>
            </a:lvl1pPr>
          </a:lstStyle>
          <a:p>
            <a:pPr>
              <a:defRPr/>
            </a:pPr>
            <a:r>
              <a:rPr lang="en-US"/>
              <a:t>R V College of Engineering</a:t>
            </a:r>
            <a:endParaRPr lang="en-US" dirty="0"/>
          </a:p>
        </p:txBody>
      </p:sp>
      <p:sp>
        <p:nvSpPr>
          <p:cNvPr id="7" name="Slide Number Placeholder 6">
            <a:extLst>
              <a:ext uri="{FF2B5EF4-FFF2-40B4-BE49-F238E27FC236}">
                <a16:creationId xmlns:a16="http://schemas.microsoft.com/office/drawing/2014/main" id="{CA5C24E1-0393-48F3-8283-A07D27554304}"/>
              </a:ext>
            </a:extLst>
          </p:cNvPr>
          <p:cNvSpPr>
            <a:spLocks noGrp="1"/>
          </p:cNvSpPr>
          <p:nvPr>
            <p:ph type="sldNum" sz="quarter" idx="12"/>
          </p:nvPr>
        </p:nvSpPr>
        <p:spPr/>
        <p:txBody>
          <a:bodyPr/>
          <a:lstStyle>
            <a:lvl1pPr>
              <a:defRPr/>
            </a:lvl1pPr>
          </a:lstStyle>
          <a:p>
            <a:pPr>
              <a:defRPr/>
            </a:pPr>
            <a:fld id="{64D65D86-E609-426B-A8CE-A64F423A7030}" type="slidenum">
              <a:rPr lang="en-US"/>
              <a:pPr>
                <a:defRPr/>
              </a:pPr>
              <a:t>‹#›</a:t>
            </a:fld>
            <a:endParaRPr lang="en-US" dirty="0"/>
          </a:p>
        </p:txBody>
      </p:sp>
    </p:spTree>
    <p:extLst>
      <p:ext uri="{BB962C8B-B14F-4D97-AF65-F5344CB8AC3E}">
        <p14:creationId xmlns:p14="http://schemas.microsoft.com/office/powerpoint/2010/main" val="1156330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91725" y="934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3"/>
          <p:cNvSpPr txBox="1">
            <a:spLocks noGrp="1"/>
          </p:cNvSpPr>
          <p:nvPr>
            <p:ph type="body" idx="1"/>
          </p:nvPr>
        </p:nvSpPr>
        <p:spPr>
          <a:xfrm>
            <a:off x="253250" y="1857500"/>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9" name="Google Shape;19;p3"/>
          <p:cNvPicPr preferRelativeResize="0"/>
          <p:nvPr/>
        </p:nvPicPr>
        <p:blipFill>
          <a:blip r:embed="rId2">
            <a:alphaModFix/>
          </a:blip>
          <a:stretch>
            <a:fillRect/>
          </a:stretch>
        </p:blipFill>
        <p:spPr>
          <a:xfrm>
            <a:off x="6983600" y="415175"/>
            <a:ext cx="1974051" cy="3001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91725" y="7765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91725" y="7765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8">
            <a:alphaModFix/>
          </a:blip>
          <a:stretch>
            <a:fillRect/>
          </a:stretch>
        </p:blipFill>
        <p:spPr>
          <a:xfrm>
            <a:off x="216000" y="216000"/>
            <a:ext cx="1507681" cy="64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82.avif"/><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91.png"/></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5.png"/><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9.png"/><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customXml" Target="../ink/ink3.xml"/><Relationship Id="rId4" Type="http://schemas.openxmlformats.org/officeDocument/2006/relationships/image" Target="../media/image100.png"/></Relationships>
</file>

<file path=ppt/slides/_rels/slide1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02.png"/><Relationship Id="rId1" Type="http://schemas.openxmlformats.org/officeDocument/2006/relationships/slideLayout" Target="../slideLayouts/slideLayout11.xml"/><Relationship Id="rId4" Type="http://schemas.openxmlformats.org/officeDocument/2006/relationships/image" Target="../media/image103.png"/></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6.bin"/><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8.bin"/><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9.bin"/><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0.bin"/><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1.bin"/><Relationship Id="rId1" Type="http://schemas.openxmlformats.org/officeDocument/2006/relationships/slideLayout" Target="../slideLayouts/slideLayout13.xml"/><Relationship Id="rId5" Type="http://schemas.openxmlformats.org/officeDocument/2006/relationships/image" Target="../media/image23.e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6.emf"/><Relationship Id="rId2" Type="http://schemas.openxmlformats.org/officeDocument/2006/relationships/oleObject" Target="../embeddings/oleObject13.bin"/><Relationship Id="rId1" Type="http://schemas.openxmlformats.org/officeDocument/2006/relationships/slideLayout" Target="../slideLayouts/slideLayout14.xml"/><Relationship Id="rId6" Type="http://schemas.openxmlformats.org/officeDocument/2006/relationships/oleObject" Target="../embeddings/oleObject15.bin"/><Relationship Id="rId5" Type="http://schemas.openxmlformats.org/officeDocument/2006/relationships/image" Target="../media/image25.emf"/><Relationship Id="rId4" Type="http://schemas.openxmlformats.org/officeDocument/2006/relationships/oleObject" Target="../embeddings/oleObject14.bin"/></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embeddings/oleObject16.bin"/><Relationship Id="rId1" Type="http://schemas.openxmlformats.org/officeDocument/2006/relationships/slideLayout" Target="../slideLayouts/slideLayout14.xml"/><Relationship Id="rId6" Type="http://schemas.openxmlformats.org/officeDocument/2006/relationships/oleObject" Target="../embeddings/oleObject18.bin"/><Relationship Id="rId5" Type="http://schemas.openxmlformats.org/officeDocument/2006/relationships/image" Target="../media/image28.emf"/><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9.bin"/><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21.bin"/><Relationship Id="rId1" Type="http://schemas.openxmlformats.org/officeDocument/2006/relationships/slideLayout" Target="../slideLayouts/slideLayout11.xml"/><Relationship Id="rId5" Type="http://schemas.openxmlformats.org/officeDocument/2006/relationships/image" Target="../media/image36.emf"/><Relationship Id="rId4"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23.bin"/><Relationship Id="rId1" Type="http://schemas.openxmlformats.org/officeDocument/2006/relationships/slideLayout" Target="../slideLayouts/slideLayout4.xml"/><Relationship Id="rId6" Type="http://schemas.openxmlformats.org/officeDocument/2006/relationships/oleObject" Target="../embeddings/oleObject25.bin"/><Relationship Id="rId5" Type="http://schemas.openxmlformats.org/officeDocument/2006/relationships/image" Target="../media/image38.wmf"/><Relationship Id="rId4" Type="http://schemas.openxmlformats.org/officeDocument/2006/relationships/oleObject" Target="../embeddings/oleObject24.bin"/></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6.bin"/><Relationship Id="rId1" Type="http://schemas.openxmlformats.org/officeDocument/2006/relationships/slideLayout" Target="../slideLayouts/slideLayout15.xml"/><Relationship Id="rId5" Type="http://schemas.openxmlformats.org/officeDocument/2006/relationships/image" Target="../media/image41.w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4.emf"/><Relationship Id="rId2" Type="http://schemas.openxmlformats.org/officeDocument/2006/relationships/oleObject" Target="../embeddings/oleObject28.bin"/><Relationship Id="rId1" Type="http://schemas.openxmlformats.org/officeDocument/2006/relationships/slideLayout" Target="../slideLayouts/slideLayout11.xml"/><Relationship Id="rId6" Type="http://schemas.openxmlformats.org/officeDocument/2006/relationships/oleObject" Target="../embeddings/oleObject30.bin"/><Relationship Id="rId5" Type="http://schemas.openxmlformats.org/officeDocument/2006/relationships/image" Target="../media/image43.emf"/><Relationship Id="rId4" Type="http://schemas.openxmlformats.org/officeDocument/2006/relationships/oleObject" Target="../embeddings/oleObject29.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32.bin"/><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33.bin"/><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34.bin"/><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35.bin"/><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36.bin"/><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37.bin"/><Relationship Id="rId1" Type="http://schemas.openxmlformats.org/officeDocument/2006/relationships/slideLayout" Target="../slideLayouts/slideLayout4.xml"/><Relationship Id="rId6" Type="http://schemas.openxmlformats.org/officeDocument/2006/relationships/oleObject" Target="../embeddings/oleObject39.bin"/><Relationship Id="rId5" Type="http://schemas.openxmlformats.org/officeDocument/2006/relationships/image" Target="../media/image38.wmf"/><Relationship Id="rId4" Type="http://schemas.openxmlformats.org/officeDocument/2006/relationships/oleObject" Target="../embeddings/oleObject38.bin"/></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40.bin"/><Relationship Id="rId1" Type="http://schemas.openxmlformats.org/officeDocument/2006/relationships/slideLayout" Target="../slideLayouts/slideLayout4.xml"/><Relationship Id="rId6" Type="http://schemas.openxmlformats.org/officeDocument/2006/relationships/oleObject" Target="../embeddings/oleObject42.bin"/><Relationship Id="rId5" Type="http://schemas.openxmlformats.org/officeDocument/2006/relationships/image" Target="../media/image38.wmf"/><Relationship Id="rId4" Type="http://schemas.openxmlformats.org/officeDocument/2006/relationships/oleObject" Target="../embeddings/oleObject41.bin"/></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0.webp"/><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webp"/><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7.emf"/></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4.emf"/></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 Id="rId5" Type="http://schemas.openxmlformats.org/officeDocument/2006/relationships/image" Target="../media/image66.emf"/><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43.bin"/><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44.bin"/><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7.emf"/><Relationship Id="rId2" Type="http://schemas.openxmlformats.org/officeDocument/2006/relationships/oleObject" Target="../embeddings/oleObject45.bin"/><Relationship Id="rId1" Type="http://schemas.openxmlformats.org/officeDocument/2006/relationships/slideLayout" Target="../slideLayouts/slideLayout11.xml"/><Relationship Id="rId6" Type="http://schemas.openxmlformats.org/officeDocument/2006/relationships/oleObject" Target="../embeddings/oleObject47.bin"/><Relationship Id="rId5" Type="http://schemas.openxmlformats.org/officeDocument/2006/relationships/image" Target="../media/image76.emf"/><Relationship Id="rId4" Type="http://schemas.openxmlformats.org/officeDocument/2006/relationships/oleObject" Target="../embeddings/oleObject46.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48.bin"/><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79.webp"/><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991833" y="131254"/>
            <a:ext cx="4722290" cy="669542"/>
          </a:xfrm>
          <a:prstGeom prst="rect">
            <a:avLst/>
          </a:prstGeom>
          <a:noFill/>
        </p:spPr>
        <p:txBody>
          <a:bodyPr wrap="square" rtlCol="0">
            <a:spAutoFit/>
          </a:bodyPr>
          <a:lstStyle/>
          <a:p>
            <a:pPr marL="457200" algn="ctr">
              <a:lnSpc>
                <a:spcPct val="150000"/>
              </a:lnSpc>
              <a:spcAft>
                <a:spcPts val="400"/>
              </a:spcAft>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Human Learning</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14FD0BC-0439-8335-2DAE-323E17B224E7}"/>
              </a:ext>
            </a:extLst>
          </p:cNvPr>
          <p:cNvSpPr txBox="1"/>
          <p:nvPr/>
        </p:nvSpPr>
        <p:spPr>
          <a:xfrm>
            <a:off x="360219" y="1292140"/>
            <a:ext cx="8541326" cy="3483005"/>
          </a:xfrm>
          <a:prstGeom prst="rect">
            <a:avLst/>
          </a:prstGeom>
          <a:noFill/>
        </p:spPr>
        <p:txBody>
          <a:bodyPr wrap="square">
            <a:spAutoFit/>
          </a:bodyPr>
          <a:lstStyle/>
          <a:p>
            <a:pPr marL="228600" lvl="0" indent="-228600" algn="just">
              <a:lnSpc>
                <a:spcPct val="90000"/>
              </a:lnSpc>
              <a:spcBef>
                <a:spcPts val="1000"/>
              </a:spcBef>
              <a:buFont typeface="Arial" panose="020B0604020202020204" pitchFamily="34" charset="0"/>
              <a:buChar char="•"/>
              <a:defRPr/>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Process of gaining information through observation to perform some task and improve the performance in performing the task.</a:t>
            </a:r>
          </a:p>
          <a:p>
            <a:pPr marL="228600" lvl="0" indent="-228600" algn="just">
              <a:lnSpc>
                <a:spcPct val="90000"/>
              </a:lnSpc>
              <a:spcBef>
                <a:spcPts val="1000"/>
              </a:spcBef>
              <a:buFont typeface="Arial" panose="020B0604020202020204" pitchFamily="34" charset="0"/>
              <a:buChar char="•"/>
              <a:defRPr/>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Why?</a:t>
            </a:r>
          </a:p>
          <a:p>
            <a:pPr marL="228600" lvl="0" indent="-228600" algn="just">
              <a:lnSpc>
                <a:spcPct val="90000"/>
              </a:lnSpc>
              <a:spcBef>
                <a:spcPts val="1000"/>
              </a:spcBef>
              <a:buFont typeface="Arial" panose="020B0604020202020204" pitchFamily="34" charset="0"/>
              <a:buChar char="•"/>
              <a:defRPr/>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homework, rocket launch angle, walking on street, new course</a:t>
            </a:r>
          </a:p>
          <a:p>
            <a:pPr marL="228600" lvl="0" indent="-228600" algn="just">
              <a:lnSpc>
                <a:spcPct val="90000"/>
              </a:lnSpc>
              <a:spcBef>
                <a:spcPts val="1000"/>
              </a:spcBef>
              <a:buFont typeface="Arial" panose="020B0604020202020204" pitchFamily="34" charset="0"/>
              <a:buChar char="•"/>
              <a:defRPr/>
            </a:pP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Types</a:t>
            </a:r>
          </a:p>
          <a:p>
            <a:pPr marL="685800" lvl="1" indent="-228600" algn="just">
              <a:lnSpc>
                <a:spcPct val="90000"/>
              </a:lnSpc>
              <a:spcBef>
                <a:spcPts val="1000"/>
              </a:spcBef>
              <a:buFont typeface="Arial" panose="020B0604020202020204" pitchFamily="34" charset="0"/>
              <a:buChar char="•"/>
              <a:defRPr/>
            </a:pPr>
            <a:r>
              <a:rPr lang="en-US" sz="2000" dirty="0">
                <a:solidFill>
                  <a:srgbClr val="FF0000"/>
                </a:solidFill>
                <a:latin typeface="Times New Roman" panose="02020603050405020304" pitchFamily="18" charset="0"/>
                <a:cs typeface="Times New Roman" panose="02020603050405020304" pitchFamily="18" charset="0"/>
              </a:rPr>
              <a:t>Learning under expert guidance </a:t>
            </a:r>
          </a:p>
          <a:p>
            <a:pPr marL="685800" lvl="1" indent="-228600" algn="just">
              <a:lnSpc>
                <a:spcPct val="90000"/>
              </a:lnSpc>
              <a:spcBef>
                <a:spcPts val="1000"/>
              </a:spcBef>
              <a:buFont typeface="Arial" panose="020B0604020202020204" pitchFamily="34" charset="0"/>
              <a:buChar char="•"/>
              <a:defRPr/>
            </a:pPr>
            <a:r>
              <a:rPr lang="en-US" sz="2000" dirty="0">
                <a:solidFill>
                  <a:srgbClr val="FF0000"/>
                </a:solidFill>
                <a:latin typeface="Times New Roman" panose="02020603050405020304" pitchFamily="18" charset="0"/>
                <a:cs typeface="Times New Roman" panose="02020603050405020304" pitchFamily="18" charset="0"/>
              </a:rPr>
              <a:t>Learning guided by knowledge gained from experts</a:t>
            </a:r>
          </a:p>
          <a:p>
            <a:pPr marL="685800" lvl="1" indent="-228600" algn="just">
              <a:lnSpc>
                <a:spcPct val="90000"/>
              </a:lnSpc>
              <a:spcBef>
                <a:spcPts val="1000"/>
              </a:spcBef>
              <a:buFont typeface="Arial" panose="020B0604020202020204" pitchFamily="34" charset="0"/>
              <a:buChar char="•"/>
              <a:defRPr/>
            </a:pPr>
            <a:r>
              <a:rPr lang="en-US" sz="2000" dirty="0">
                <a:solidFill>
                  <a:srgbClr val="FF0000"/>
                </a:solidFill>
                <a:latin typeface="Times New Roman" panose="02020603050405020304" pitchFamily="18" charset="0"/>
                <a:cs typeface="Times New Roman" panose="02020603050405020304" pitchFamily="18" charset="0"/>
              </a:rPr>
              <a:t>Learning by self</a:t>
            </a:r>
          </a:p>
          <a:p>
            <a:pPr marL="228600" indent="-228600" algn="just">
              <a:lnSpc>
                <a:spcPct val="90000"/>
              </a:lnSpc>
              <a:spcBef>
                <a:spcPts val="1000"/>
              </a:spcBef>
              <a:buFont typeface="Arial" panose="020B0604020202020204" pitchFamily="34" charset="0"/>
              <a:buChar char="•"/>
              <a:defRPr/>
            </a:pPr>
            <a:endPar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0825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Unsupervised Learning – Association Analysis </a:t>
            </a:r>
            <a:endParaRPr lang="en-IN" sz="24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CFE8C0E-243A-4728-9E58-6D05A134C9EB}"/>
              </a:ext>
            </a:extLst>
          </p:cNvPr>
          <p:cNvPicPr>
            <a:picLocks noChangeAspect="1"/>
          </p:cNvPicPr>
          <p:nvPr/>
        </p:nvPicPr>
        <p:blipFill>
          <a:blip r:embed="rId3"/>
          <a:stretch>
            <a:fillRect/>
          </a:stretch>
        </p:blipFill>
        <p:spPr>
          <a:xfrm>
            <a:off x="955477" y="759605"/>
            <a:ext cx="6995828" cy="4190303"/>
          </a:xfrm>
          <a:prstGeom prst="rect">
            <a:avLst/>
          </a:prstGeom>
        </p:spPr>
      </p:pic>
    </p:spTree>
    <p:extLst>
      <p:ext uri="{BB962C8B-B14F-4D97-AF65-F5344CB8AC3E}">
        <p14:creationId xmlns:p14="http://schemas.microsoft.com/office/powerpoint/2010/main" val="2717964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3" name="Content Placeholder 2"/>
          <p:cNvSpPr>
            <a:spLocks noGrp="1"/>
          </p:cNvSpPr>
          <p:nvPr>
            <p:ph idx="1"/>
          </p:nvPr>
        </p:nvSpPr>
        <p:spPr>
          <a:xfrm>
            <a:off x="154983" y="857250"/>
            <a:ext cx="8857281" cy="4057650"/>
          </a:xfrm>
        </p:spPr>
        <p:txBody>
          <a:bodyPr>
            <a:normAutofit/>
          </a:bodyPr>
          <a:lstStyle/>
          <a:p>
            <a:pPr algn="just"/>
            <a:r>
              <a:rPr lang="en-US" sz="2000" dirty="0"/>
              <a:t>A small value of k will result in a smaller training set at every run, which will result in a larger estimate of generalization error rate than what is expected of a model trained over the entire labeled set. </a:t>
            </a:r>
          </a:p>
          <a:p>
            <a:pPr algn="just"/>
            <a:endParaRPr lang="en-US" sz="2000" dirty="0"/>
          </a:p>
          <a:p>
            <a:pPr algn="just"/>
            <a:r>
              <a:rPr lang="en-US" sz="2000" dirty="0"/>
              <a:t>On the other hand, a high value of k results in a larger training set at every run, which reduces the bias in the estimate of generalization error rate</a:t>
            </a:r>
          </a:p>
          <a:p>
            <a:pPr algn="just"/>
            <a:endParaRPr lang="en-US" sz="2000" dirty="0"/>
          </a:p>
          <a:p>
            <a:pPr algn="just"/>
            <a:r>
              <a:rPr lang="en-US" sz="2000" dirty="0"/>
              <a:t>leave-one-out approach</a:t>
            </a:r>
          </a:p>
          <a:p>
            <a:pPr lvl="1" algn="just"/>
            <a:r>
              <a:rPr lang="en-US" sz="2000" dirty="0"/>
              <a:t>when k = N, every run uses exactly one data instance for testing and the remainder of the data for testing</a:t>
            </a:r>
          </a:p>
          <a:p>
            <a:pPr algn="just"/>
            <a:endParaRPr lang="en-US" sz="2000" dirty="0"/>
          </a:p>
          <a:p>
            <a:pPr algn="just"/>
            <a:endParaRPr lang="en-US" sz="2000" dirty="0"/>
          </a:p>
          <a:p>
            <a:pPr algn="just"/>
            <a:endParaRPr lang="en-US" sz="2000" dirty="0"/>
          </a:p>
          <a:p>
            <a:pPr algn="just"/>
            <a:endParaRPr lang="en-US" sz="2000" dirty="0"/>
          </a:p>
        </p:txBody>
      </p:sp>
    </p:spTree>
    <p:extLst>
      <p:ext uri="{BB962C8B-B14F-4D97-AF65-F5344CB8AC3E}">
        <p14:creationId xmlns:p14="http://schemas.microsoft.com/office/powerpoint/2010/main" val="2509065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4" name="Rectangle 1">
            <a:extLst>
              <a:ext uri="{FF2B5EF4-FFF2-40B4-BE49-F238E27FC236}">
                <a16:creationId xmlns:a16="http://schemas.microsoft.com/office/drawing/2014/main" id="{7D52E3AA-C547-9279-210A-90E759701D6F}"/>
              </a:ext>
            </a:extLst>
          </p:cNvPr>
          <p:cNvSpPr>
            <a:spLocks noGrp="1" noChangeArrowheads="1"/>
          </p:cNvSpPr>
          <p:nvPr>
            <p:ph idx="1"/>
          </p:nvPr>
        </p:nvSpPr>
        <p:spPr bwMode="auto">
          <a:xfrm>
            <a:off x="99617" y="1284416"/>
            <a:ext cx="882740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Smaller values of </a:t>
            </a:r>
            <a:r>
              <a:rPr kumimoji="0" lang="en-US" altLang="en-US" b="0" i="0" u="none" strike="noStrike" cap="none" normalizeH="0" baseline="0" dirty="0">
                <a:ln>
                  <a:noFill/>
                </a:ln>
                <a:solidFill>
                  <a:schemeClr val="tx1"/>
                </a:solidFill>
                <a:effectLst/>
                <a:latin typeface="Arial Unicode MS"/>
              </a:rPr>
              <a:t>K</a:t>
            </a:r>
            <a:r>
              <a:rPr kumimoji="0" lang="en-US" altLang="en-US" b="0" i="0" u="none" strike="noStrike" cap="none" normalizeH="0" baseline="0" dirty="0">
                <a:ln>
                  <a:noFill/>
                </a:ln>
                <a:solidFill>
                  <a:schemeClr val="tx1"/>
                </a:solidFill>
                <a:effectLst/>
              </a:rPr>
              <a:t> means that the dataset is split into fewer parts, but each part </a:t>
            </a:r>
          </a:p>
          <a:p>
            <a:pPr marL="0" indent="0" algn="just" eaLnBrk="0" fontAlgn="base" hangingPunct="0">
              <a:lnSpc>
                <a:spcPct val="100000"/>
              </a:lnSpc>
              <a:spcBef>
                <a:spcPct val="0"/>
              </a:spcBef>
              <a:spcAft>
                <a:spcPct val="0"/>
              </a:spcAft>
              <a:buClrTx/>
              <a:buSzTx/>
              <a:buNone/>
            </a:pPr>
            <a:r>
              <a:rPr kumimoji="0" lang="en-US" altLang="en-US" b="0" i="0" u="none" strike="noStrike" cap="none" normalizeH="0" baseline="0" dirty="0">
                <a:ln>
                  <a:noFill/>
                </a:ln>
                <a:solidFill>
                  <a:schemeClr val="tx1"/>
                </a:solidFill>
                <a:effectLst/>
              </a:rPr>
              <a:t>contains a larger percentage of the dataset.</a:t>
            </a:r>
          </a:p>
          <a:p>
            <a:pPr marL="285750" indent="-285750" algn="just" eaLnBrk="0" fontAlgn="base" hangingPunct="0">
              <a:lnSpc>
                <a:spcPct val="10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Taking a dataset with 100 rows.</a:t>
            </a:r>
            <a:endParaRPr lang="en-US" altLang="en-US" dirty="0">
              <a:solidFill>
                <a:schemeClr val="tx1"/>
              </a:solidFill>
              <a:latin typeface="Arial" panose="020B0604020202020204" pitchFamily="34" charset="0"/>
            </a:endParaRPr>
          </a:p>
          <a:p>
            <a:pPr marL="742950" lvl="1"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2 fold cross validation - Each fold will contain 50 rows.  </a:t>
            </a:r>
            <a:endParaRPr lang="en-US" altLang="en-US" dirty="0">
              <a:solidFill>
                <a:schemeClr val="tx1"/>
              </a:solidFill>
              <a:latin typeface="Arial" panose="020B0604020202020204" pitchFamily="34" charset="0"/>
            </a:endParaRPr>
          </a:p>
          <a:p>
            <a:pPr marL="742950" lvl="1"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10 fold cross validation - Each fold will contain 10 rows.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This way, when training, the 10 fold cross validation will have a </a:t>
            </a:r>
            <a:r>
              <a:rPr kumimoji="0" lang="en-US" altLang="en-US" b="0" i="0" u="none" strike="noStrike" cap="none" normalizeH="0" baseline="0" dirty="0">
                <a:ln>
                  <a:noFill/>
                </a:ln>
                <a:solidFill>
                  <a:srgbClr val="FF0000"/>
                </a:solidFill>
                <a:effectLst/>
                <a:latin typeface="Arial" panose="020B0604020202020204" pitchFamily="34" charset="0"/>
              </a:rPr>
              <a:t>90-10 train-test </a:t>
            </a:r>
            <a:r>
              <a:rPr kumimoji="0" lang="en-US" altLang="en-US" b="0" i="0" u="none" strike="noStrike" cap="none" normalizeH="0" baseline="0" dirty="0">
                <a:ln>
                  <a:noFill/>
                </a:ln>
                <a:solidFill>
                  <a:schemeClr val="tx1"/>
                </a:solidFill>
                <a:effectLst/>
                <a:latin typeface="Arial" panose="020B0604020202020204" pitchFamily="34" charset="0"/>
              </a:rPr>
              <a:t>split, where as the 2 fold cross validation will have a </a:t>
            </a:r>
            <a:r>
              <a:rPr kumimoji="0" lang="en-US" altLang="en-US" b="0" i="0" u="none" strike="noStrike" cap="none" normalizeH="0" baseline="0" dirty="0">
                <a:ln>
                  <a:noFill/>
                </a:ln>
                <a:solidFill>
                  <a:srgbClr val="FF0000"/>
                </a:solidFill>
                <a:effectLst/>
                <a:latin typeface="Arial" panose="020B0604020202020204" pitchFamily="34" charset="0"/>
              </a:rPr>
              <a:t>50-50 train test split</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indent="-285750" algn="just" eaLnBrk="0" fontAlgn="base" hangingPunct="0">
              <a:lnSpc>
                <a:spcPct val="10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indent="-285750" algn="just"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Making use of more folds, will present the model with more data to train on, but will required way </a:t>
            </a:r>
            <a:r>
              <a:rPr kumimoji="0" lang="en-US" altLang="en-US" b="0" i="0" u="none" strike="noStrike" cap="none" normalizeH="0" baseline="0" dirty="0">
                <a:ln>
                  <a:noFill/>
                </a:ln>
                <a:solidFill>
                  <a:srgbClr val="FF0000"/>
                </a:solidFill>
                <a:effectLst/>
                <a:latin typeface="Arial" panose="020B0604020202020204" pitchFamily="34" charset="0"/>
              </a:rPr>
              <a:t>more time </a:t>
            </a:r>
            <a:r>
              <a:rPr kumimoji="0" lang="en-US" altLang="en-US" b="0" i="0" u="none" strike="noStrike" cap="none" normalizeH="0" baseline="0" dirty="0">
                <a:ln>
                  <a:noFill/>
                </a:ln>
                <a:solidFill>
                  <a:schemeClr val="tx1"/>
                </a:solidFill>
                <a:effectLst/>
                <a:latin typeface="Arial" panose="020B0604020202020204" pitchFamily="34" charset="0"/>
              </a:rPr>
              <a:t>as it has to train and validate </a:t>
            </a:r>
            <a:r>
              <a:rPr kumimoji="0" lang="en-US" altLang="en-US" b="0" i="0" u="none" strike="noStrike" cap="none" normalizeH="0" baseline="0" dirty="0">
                <a:ln>
                  <a:noFill/>
                </a:ln>
                <a:solidFill>
                  <a:schemeClr val="tx1"/>
                </a:solidFill>
                <a:effectLst/>
                <a:latin typeface="Arial Unicode MS"/>
              </a:rPr>
              <a:t>K</a:t>
            </a:r>
            <a:r>
              <a:rPr kumimoji="0" lang="en-US" altLang="en-US" b="0" i="0" u="none" strike="noStrike" cap="none" normalizeH="0" baseline="0" dirty="0">
                <a:ln>
                  <a:noFill/>
                </a:ln>
                <a:solidFill>
                  <a:schemeClr val="tx1"/>
                </a:solidFill>
                <a:effectLst/>
              </a:rPr>
              <a:t> separate times.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266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D56B-A248-48CE-B578-93F8939BD37C}"/>
              </a:ext>
            </a:extLst>
          </p:cNvPr>
          <p:cNvSpPr>
            <a:spLocks noGrp="1"/>
          </p:cNvSpPr>
          <p:nvPr>
            <p:ph type="title"/>
          </p:nvPr>
        </p:nvSpPr>
        <p:spPr>
          <a:xfrm>
            <a:off x="2857500" y="0"/>
            <a:ext cx="4857750" cy="514350"/>
          </a:xfrm>
        </p:spPr>
        <p:txBody>
          <a:bodyPr>
            <a:normAutofit fontScale="90000"/>
          </a:bodyPr>
          <a:lstStyle/>
          <a:p>
            <a:r>
              <a:rPr lang="en-US" dirty="0"/>
              <a:t>Variations on Cross-validation</a:t>
            </a:r>
          </a:p>
        </p:txBody>
      </p:sp>
      <p:sp>
        <p:nvSpPr>
          <p:cNvPr id="3" name="Content Placeholder 2">
            <a:extLst>
              <a:ext uri="{FF2B5EF4-FFF2-40B4-BE49-F238E27FC236}">
                <a16:creationId xmlns:a16="http://schemas.microsoft.com/office/drawing/2014/main" id="{54CA74A7-DC75-4ADB-B83B-01151631B71E}"/>
              </a:ext>
            </a:extLst>
          </p:cNvPr>
          <p:cNvSpPr>
            <a:spLocks noGrp="1"/>
          </p:cNvSpPr>
          <p:nvPr>
            <p:ph idx="1"/>
          </p:nvPr>
        </p:nvSpPr>
        <p:spPr>
          <a:xfrm>
            <a:off x="311700" y="976393"/>
            <a:ext cx="8520600" cy="3946807"/>
          </a:xfrm>
        </p:spPr>
        <p:txBody>
          <a:bodyPr>
            <a:normAutofit/>
          </a:bodyPr>
          <a:lstStyle/>
          <a:p>
            <a:pPr algn="just"/>
            <a:r>
              <a:rPr lang="en-US" dirty="0"/>
              <a:t>Repeated cross-validation</a:t>
            </a:r>
          </a:p>
          <a:p>
            <a:pPr algn="just"/>
            <a:endParaRPr lang="en-US" dirty="0"/>
          </a:p>
          <a:p>
            <a:pPr lvl="1" algn="just"/>
            <a:r>
              <a:rPr lang="en-US" dirty="0"/>
              <a:t>Perform cross-validation a number of times</a:t>
            </a:r>
          </a:p>
          <a:p>
            <a:pPr lvl="1" algn="just"/>
            <a:endParaRPr lang="en-US" dirty="0"/>
          </a:p>
          <a:p>
            <a:pPr lvl="1" algn="just"/>
            <a:r>
              <a:rPr lang="en-US" dirty="0"/>
              <a:t>Gives an estimate of the variance of the generalization error</a:t>
            </a:r>
          </a:p>
          <a:p>
            <a:pPr lvl="1" algn="just"/>
            <a:endParaRPr lang="en-US" dirty="0"/>
          </a:p>
          <a:p>
            <a:pPr algn="just"/>
            <a:r>
              <a:rPr lang="en-US" dirty="0"/>
              <a:t>Stratified cross-validation</a:t>
            </a:r>
          </a:p>
          <a:p>
            <a:pPr algn="just"/>
            <a:endParaRPr lang="en-US" dirty="0"/>
          </a:p>
          <a:p>
            <a:pPr lvl="1" algn="just"/>
            <a:r>
              <a:rPr lang="en-US" dirty="0"/>
              <a:t>Guarantee the same percentage of class labels in training and test</a:t>
            </a:r>
          </a:p>
          <a:p>
            <a:pPr lvl="1" algn="just"/>
            <a:endParaRPr lang="en-US" dirty="0"/>
          </a:p>
          <a:p>
            <a:pPr lvl="1" algn="just"/>
            <a:r>
              <a:rPr lang="en-US" dirty="0"/>
              <a:t>Important when classes are imbalanced and the sample is small</a:t>
            </a:r>
          </a:p>
          <a:p>
            <a:pPr lvl="1" algn="just"/>
            <a:endParaRPr lang="en-US" dirty="0"/>
          </a:p>
          <a:p>
            <a:pPr algn="just"/>
            <a:r>
              <a:rPr lang="en-US" dirty="0"/>
              <a:t>Use nested cross-validation approach for model selection and evaluation</a:t>
            </a:r>
          </a:p>
        </p:txBody>
      </p:sp>
    </p:spTree>
    <p:extLst>
      <p:ext uri="{BB962C8B-B14F-4D97-AF65-F5344CB8AC3E}">
        <p14:creationId xmlns:p14="http://schemas.microsoft.com/office/powerpoint/2010/main" val="14045583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D56B-A248-48CE-B578-93F8939BD37C}"/>
              </a:ext>
            </a:extLst>
          </p:cNvPr>
          <p:cNvSpPr>
            <a:spLocks noGrp="1"/>
          </p:cNvSpPr>
          <p:nvPr>
            <p:ph type="title"/>
          </p:nvPr>
        </p:nvSpPr>
        <p:spPr>
          <a:xfrm>
            <a:off x="2857500" y="0"/>
            <a:ext cx="4857750" cy="514350"/>
          </a:xfrm>
        </p:spPr>
        <p:txBody>
          <a:bodyPr>
            <a:normAutofit fontScale="90000"/>
          </a:bodyPr>
          <a:lstStyle/>
          <a:p>
            <a:r>
              <a:rPr lang="en-US" dirty="0"/>
              <a:t>Variations on Cross-validation</a:t>
            </a:r>
          </a:p>
        </p:txBody>
      </p:sp>
      <p:sp>
        <p:nvSpPr>
          <p:cNvPr id="3" name="Content Placeholder 2">
            <a:extLst>
              <a:ext uri="{FF2B5EF4-FFF2-40B4-BE49-F238E27FC236}">
                <a16:creationId xmlns:a16="http://schemas.microsoft.com/office/drawing/2014/main" id="{54CA74A7-DC75-4ADB-B83B-01151631B71E}"/>
              </a:ext>
            </a:extLst>
          </p:cNvPr>
          <p:cNvSpPr>
            <a:spLocks noGrp="1"/>
          </p:cNvSpPr>
          <p:nvPr>
            <p:ph idx="1"/>
          </p:nvPr>
        </p:nvSpPr>
        <p:spPr>
          <a:xfrm>
            <a:off x="311700" y="976393"/>
            <a:ext cx="8520600" cy="3946807"/>
          </a:xfrm>
        </p:spPr>
        <p:txBody>
          <a:bodyPr>
            <a:normAutofit/>
          </a:bodyPr>
          <a:lstStyle/>
          <a:p>
            <a:pPr marL="114300" indent="0" algn="just">
              <a:buNone/>
            </a:pPr>
            <a:r>
              <a:rPr lang="en-US" dirty="0"/>
              <a:t>Stratified cross-validation</a:t>
            </a:r>
          </a:p>
          <a:p>
            <a:pPr lvl="1" algn="just"/>
            <a:endParaRPr lang="en-US" dirty="0"/>
          </a:p>
        </p:txBody>
      </p:sp>
      <p:pic>
        <p:nvPicPr>
          <p:cNvPr id="5" name="Picture 4">
            <a:extLst>
              <a:ext uri="{FF2B5EF4-FFF2-40B4-BE49-F238E27FC236}">
                <a16:creationId xmlns:a16="http://schemas.microsoft.com/office/drawing/2014/main" id="{3E933367-EEF8-E686-FC30-E86B75A4E8C7}"/>
              </a:ext>
            </a:extLst>
          </p:cNvPr>
          <p:cNvPicPr>
            <a:picLocks noChangeAspect="1"/>
          </p:cNvPicPr>
          <p:nvPr/>
        </p:nvPicPr>
        <p:blipFill>
          <a:blip r:embed="rId2"/>
          <a:stretch>
            <a:fillRect/>
          </a:stretch>
        </p:blipFill>
        <p:spPr>
          <a:xfrm>
            <a:off x="1472478" y="1380116"/>
            <a:ext cx="4788838" cy="3714952"/>
          </a:xfrm>
          <a:prstGeom prst="rect">
            <a:avLst/>
          </a:prstGeom>
        </p:spPr>
      </p:pic>
    </p:spTree>
    <p:extLst>
      <p:ext uri="{BB962C8B-B14F-4D97-AF65-F5344CB8AC3E}">
        <p14:creationId xmlns:p14="http://schemas.microsoft.com/office/powerpoint/2010/main" val="2162382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050" b="1" dirty="0"/>
              <a:t>THANK YOU</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104</a:t>
            </a:fld>
            <a:endParaRPr lang="en-US" dirty="0"/>
          </a:p>
        </p:txBody>
      </p:sp>
    </p:spTree>
    <p:extLst>
      <p:ext uri="{BB962C8B-B14F-4D97-AF65-F5344CB8AC3E}">
        <p14:creationId xmlns:p14="http://schemas.microsoft.com/office/powerpoint/2010/main" val="1238152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 (Bias) </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105</a:t>
            </a:fld>
            <a:endParaRPr lang="en-US" dirty="0"/>
          </a:p>
        </p:txBody>
      </p:sp>
      <p:sp>
        <p:nvSpPr>
          <p:cNvPr id="6" name="TextBox 5">
            <a:extLst>
              <a:ext uri="{FF2B5EF4-FFF2-40B4-BE49-F238E27FC236}">
                <a16:creationId xmlns:a16="http://schemas.microsoft.com/office/drawing/2014/main" id="{385A65F2-F1C9-C0C6-D656-8C953447A5BC}"/>
              </a:ext>
            </a:extLst>
          </p:cNvPr>
          <p:cNvSpPr txBox="1"/>
          <p:nvPr/>
        </p:nvSpPr>
        <p:spPr>
          <a:xfrm>
            <a:off x="89116" y="913033"/>
            <a:ext cx="8853406" cy="2350387"/>
          </a:xfrm>
          <a:prstGeom prst="rect">
            <a:avLst/>
          </a:prstGeom>
          <a:noFill/>
        </p:spPr>
        <p:txBody>
          <a:bodyPr wrap="square">
            <a:spAutoFit/>
          </a:bodyPr>
          <a:lstStyle/>
          <a:p>
            <a:pPr marL="228600" lvl="0" indent="-228600" algn="just" rtl="0">
              <a:lnSpc>
                <a:spcPct val="90000"/>
              </a:lnSpc>
              <a:spcBef>
                <a:spcPts val="0"/>
              </a:spcBef>
              <a:spcAft>
                <a:spcPts val="0"/>
              </a:spcAft>
              <a:buClr>
                <a:schemeClr val="dk1"/>
              </a:buClr>
              <a:buSzPts val="2800"/>
              <a:buChar char="•"/>
            </a:pPr>
            <a:r>
              <a:rPr lang="en-US" sz="1800" dirty="0">
                <a:latin typeface="Times New Roman" panose="02020603050405020304" pitchFamily="18" charset="0"/>
                <a:cs typeface="Times New Roman" panose="02020603050405020304" pitchFamily="18" charset="0"/>
              </a:rPr>
              <a:t>Bias is difference between the model predicted value and actual value. </a:t>
            </a:r>
          </a:p>
          <a:p>
            <a:pPr marL="228600" lvl="0" indent="-228600" algn="just" rtl="0">
              <a:lnSpc>
                <a:spcPct val="90000"/>
              </a:lnSpc>
              <a:spcBef>
                <a:spcPts val="1000"/>
              </a:spcBef>
              <a:spcAft>
                <a:spcPts val="0"/>
              </a:spcAft>
              <a:buClr>
                <a:schemeClr val="dk1"/>
              </a:buClr>
              <a:buSzPts val="2800"/>
              <a:buChar char="•"/>
            </a:pPr>
            <a:r>
              <a:rPr lang="en-US" sz="1800" dirty="0">
                <a:latin typeface="Times New Roman" panose="02020603050405020304" pitchFamily="18" charset="0"/>
                <a:cs typeface="Times New Roman" panose="02020603050405020304" pitchFamily="18" charset="0"/>
              </a:rPr>
              <a:t>Bias is one type of error which occurs due to wrong assumptions about data such as assuming data is linear when in reality, data follows a complex function.</a:t>
            </a:r>
          </a:p>
          <a:p>
            <a:pPr marL="228600" lvl="0" indent="-228600" algn="just" rtl="0">
              <a:lnSpc>
                <a:spcPct val="90000"/>
              </a:lnSpc>
              <a:spcBef>
                <a:spcPts val="1000"/>
              </a:spcBef>
              <a:spcAft>
                <a:spcPts val="0"/>
              </a:spcAft>
              <a:buClr>
                <a:schemeClr val="dk1"/>
              </a:buClr>
              <a:buSzPts val="2800"/>
              <a:buChar char="•"/>
            </a:pPr>
            <a:r>
              <a:rPr lang="en-US" sz="1800" dirty="0">
                <a:latin typeface="Times New Roman" panose="02020603050405020304" pitchFamily="18" charset="0"/>
                <a:cs typeface="Times New Roman" panose="02020603050405020304" pitchFamily="18" charset="0"/>
              </a:rPr>
              <a:t>Occurs when model pays little attention to the underlying data. Even if we provide more training samples a low bias model does not change.</a:t>
            </a:r>
          </a:p>
          <a:p>
            <a:pPr marL="228600" lvl="0" indent="-228600" algn="just" rtl="0">
              <a:lnSpc>
                <a:spcPct val="90000"/>
              </a:lnSpc>
              <a:spcBef>
                <a:spcPts val="1000"/>
              </a:spcBef>
              <a:spcAft>
                <a:spcPts val="0"/>
              </a:spcAft>
              <a:buClr>
                <a:schemeClr val="dk1"/>
              </a:buClr>
              <a:buSzPts val="2800"/>
              <a:buChar char="•"/>
            </a:pPr>
            <a:r>
              <a:rPr lang="en-US" sz="1800" b="1" dirty="0">
                <a:solidFill>
                  <a:srgbClr val="FF0000"/>
                </a:solidFill>
                <a:latin typeface="Times New Roman" panose="02020603050405020304" pitchFamily="18" charset="0"/>
                <a:cs typeface="Times New Roman" panose="02020603050405020304" pitchFamily="18" charset="0"/>
              </a:rPr>
              <a:t>It is basically underfitting of data</a:t>
            </a:r>
            <a:r>
              <a:rPr lang="en-US" sz="1800" dirty="0">
                <a:latin typeface="Times New Roman" panose="02020603050405020304" pitchFamily="18" charset="0"/>
                <a:cs typeface="Times New Roman" panose="02020603050405020304" pitchFamily="18" charset="0"/>
              </a:rPr>
              <a:t>.</a:t>
            </a:r>
          </a:p>
          <a:p>
            <a:pPr marL="228600" lvl="0" indent="-228600" algn="just" rtl="0">
              <a:lnSpc>
                <a:spcPct val="90000"/>
              </a:lnSpc>
              <a:spcBef>
                <a:spcPts val="1000"/>
              </a:spcBef>
              <a:spcAft>
                <a:spcPts val="0"/>
              </a:spcAft>
              <a:buClr>
                <a:schemeClr val="dk1"/>
              </a:buClr>
              <a:buSzPts val="2800"/>
              <a:buChar char="•"/>
            </a:pPr>
            <a:r>
              <a:rPr lang="en-US" sz="1800" dirty="0">
                <a:latin typeface="Times New Roman" panose="02020603050405020304" pitchFamily="18" charset="0"/>
                <a:cs typeface="Times New Roman" panose="02020603050405020304" pitchFamily="18" charset="0"/>
              </a:rPr>
              <a:t>Linear regression, logistic regression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suffer from low bias</a:t>
            </a:r>
          </a:p>
        </p:txBody>
      </p:sp>
      <p:pic>
        <p:nvPicPr>
          <p:cNvPr id="7" name="Google Shape;99;p15">
            <a:extLst>
              <a:ext uri="{FF2B5EF4-FFF2-40B4-BE49-F238E27FC236}">
                <a16:creationId xmlns:a16="http://schemas.microsoft.com/office/drawing/2014/main" id="{2DB7C8CF-2649-DCA9-3F09-93BB7A481A18}"/>
              </a:ext>
            </a:extLst>
          </p:cNvPr>
          <p:cNvPicPr preferRelativeResize="0"/>
          <p:nvPr/>
        </p:nvPicPr>
        <p:blipFill rotWithShape="1">
          <a:blip r:embed="rId2">
            <a:alphaModFix/>
          </a:blip>
          <a:srcRect/>
          <a:stretch/>
        </p:blipFill>
        <p:spPr>
          <a:xfrm>
            <a:off x="1028268" y="3372563"/>
            <a:ext cx="6457414" cy="1454809"/>
          </a:xfrm>
          <a:prstGeom prst="rect">
            <a:avLst/>
          </a:prstGeom>
          <a:noFill/>
          <a:ln>
            <a:noFill/>
          </a:ln>
        </p:spPr>
      </p:pic>
    </p:spTree>
    <p:extLst>
      <p:ext uri="{BB962C8B-B14F-4D97-AF65-F5344CB8AC3E}">
        <p14:creationId xmlns:p14="http://schemas.microsoft.com/office/powerpoint/2010/main" val="2373899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 (Bias)</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106</a:t>
            </a:fld>
            <a:endParaRPr lang="en-US" dirty="0"/>
          </a:p>
        </p:txBody>
      </p:sp>
      <p:pic>
        <p:nvPicPr>
          <p:cNvPr id="2" name="Google Shape;98;p15">
            <a:extLst>
              <a:ext uri="{FF2B5EF4-FFF2-40B4-BE49-F238E27FC236}">
                <a16:creationId xmlns:a16="http://schemas.microsoft.com/office/drawing/2014/main" id="{E89B41A9-7E4B-9CC2-46F7-F3E71862AC6F}"/>
              </a:ext>
            </a:extLst>
          </p:cNvPr>
          <p:cNvPicPr preferRelativeResize="0">
            <a:picLocks/>
          </p:cNvPicPr>
          <p:nvPr/>
        </p:nvPicPr>
        <p:blipFill rotWithShape="1">
          <a:blip r:embed="rId2">
            <a:alphaModFix/>
          </a:blip>
          <a:srcRect/>
          <a:stretch/>
        </p:blipFill>
        <p:spPr>
          <a:xfrm>
            <a:off x="791707" y="1534332"/>
            <a:ext cx="6957446" cy="2595966"/>
          </a:xfrm>
          <a:prstGeom prst="rect">
            <a:avLst/>
          </a:prstGeom>
          <a:noFill/>
          <a:ln>
            <a:noFill/>
          </a:ln>
        </p:spPr>
      </p:pic>
    </p:spTree>
    <p:extLst>
      <p:ext uri="{BB962C8B-B14F-4D97-AF65-F5344CB8AC3E}">
        <p14:creationId xmlns:p14="http://schemas.microsoft.com/office/powerpoint/2010/main" val="3500545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 (Variance) </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107</a:t>
            </a:fld>
            <a:endParaRPr lang="en-US" dirty="0"/>
          </a:p>
        </p:txBody>
      </p:sp>
      <p:sp>
        <p:nvSpPr>
          <p:cNvPr id="6" name="TextBox 5">
            <a:extLst>
              <a:ext uri="{FF2B5EF4-FFF2-40B4-BE49-F238E27FC236}">
                <a16:creationId xmlns:a16="http://schemas.microsoft.com/office/drawing/2014/main" id="{385A65F2-F1C9-C0C6-D656-8C953447A5BC}"/>
              </a:ext>
            </a:extLst>
          </p:cNvPr>
          <p:cNvSpPr txBox="1"/>
          <p:nvPr/>
        </p:nvSpPr>
        <p:spPr>
          <a:xfrm>
            <a:off x="145297" y="1060267"/>
            <a:ext cx="8853406" cy="2350387"/>
          </a:xfrm>
          <a:prstGeom prst="rect">
            <a:avLst/>
          </a:prstGeom>
          <a:noFill/>
        </p:spPr>
        <p:txBody>
          <a:bodyPr wrap="square">
            <a:spAutoFit/>
          </a:bodyPr>
          <a:lstStyle/>
          <a:p>
            <a:pPr marL="228600" lvl="0" indent="-228600" algn="just" rtl="0">
              <a:lnSpc>
                <a:spcPct val="90000"/>
              </a:lnSpc>
              <a:spcBef>
                <a:spcPts val="0"/>
              </a:spcBef>
              <a:spcAft>
                <a:spcPts val="0"/>
              </a:spcAft>
              <a:buClr>
                <a:schemeClr val="dk1"/>
              </a:buClr>
              <a:buSzPct val="100000"/>
              <a:buChar char="•"/>
            </a:pPr>
            <a:r>
              <a:rPr lang="en-US" sz="1800" dirty="0">
                <a:latin typeface="Times New Roman" panose="02020603050405020304" pitchFamily="18" charset="0"/>
                <a:cs typeface="Times New Roman" panose="02020603050405020304" pitchFamily="18" charset="0"/>
              </a:rPr>
              <a:t>Variance is the difference in the model prediction on the train and test data.</a:t>
            </a:r>
          </a:p>
          <a:p>
            <a:pPr marL="228600" lvl="0" indent="-228600" algn="just" rtl="0">
              <a:lnSpc>
                <a:spcPct val="90000"/>
              </a:lnSpc>
              <a:spcBef>
                <a:spcPts val="1000"/>
              </a:spcBef>
              <a:spcAft>
                <a:spcPts val="0"/>
              </a:spcAft>
              <a:buClr>
                <a:schemeClr val="dk1"/>
              </a:buClr>
              <a:buSzPct val="100000"/>
              <a:buChar char="•"/>
            </a:pPr>
            <a:r>
              <a:rPr lang="en-US" sz="1800" b="1" dirty="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is the difference between many model's predictions(fluctuating)  </a:t>
            </a:r>
          </a:p>
          <a:p>
            <a:pPr marL="228600" lvl="0" indent="-228600" algn="just" rtl="0">
              <a:lnSpc>
                <a:spcPct val="90000"/>
              </a:lnSpc>
              <a:spcBef>
                <a:spcPts val="1000"/>
              </a:spcBef>
              <a:spcAft>
                <a:spcPts val="0"/>
              </a:spcAft>
              <a:buClr>
                <a:schemeClr val="dk1"/>
              </a:buClr>
              <a:buSzPct val="100000"/>
              <a:buChar char="•"/>
            </a:pPr>
            <a:r>
              <a:rPr lang="en-US" sz="1800" dirty="0">
                <a:latin typeface="Times New Roman" panose="02020603050405020304" pitchFamily="18" charset="0"/>
                <a:cs typeface="Times New Roman" panose="02020603050405020304" pitchFamily="18" charset="0"/>
              </a:rPr>
              <a:t>If the model performs well on the training data (low training error) but fails to generalize well to the test data (high test dataset error), it is said to have a high variance.  </a:t>
            </a:r>
          </a:p>
          <a:p>
            <a:pPr marL="228600" lvl="0" indent="-228600" algn="just" rtl="0">
              <a:lnSpc>
                <a:spcPct val="90000"/>
              </a:lnSpc>
              <a:spcBef>
                <a:spcPts val="1000"/>
              </a:spcBef>
              <a:spcAft>
                <a:spcPts val="0"/>
              </a:spcAft>
              <a:buClr>
                <a:schemeClr val="dk1"/>
              </a:buClr>
              <a:buSzPct val="100000"/>
              <a:buChar char="•"/>
            </a:pPr>
            <a:r>
              <a:rPr lang="en-US" sz="1800" dirty="0">
                <a:latin typeface="Times New Roman" panose="02020603050405020304" pitchFamily="18" charset="0"/>
                <a:cs typeface="Times New Roman" panose="02020603050405020304" pitchFamily="18" charset="0"/>
              </a:rPr>
              <a:t>This essentially means that your model is overfitting the training data. </a:t>
            </a:r>
          </a:p>
          <a:p>
            <a:pPr marL="228600" lvl="0" indent="-228600" algn="just" rtl="0">
              <a:lnSpc>
                <a:spcPct val="90000"/>
              </a:lnSpc>
              <a:spcBef>
                <a:spcPts val="1000"/>
              </a:spcBef>
              <a:spcAft>
                <a:spcPts val="0"/>
              </a:spcAft>
              <a:buClr>
                <a:schemeClr val="dk1"/>
              </a:buClr>
              <a:buSzPct val="100000"/>
              <a:buChar char="•"/>
            </a:pPr>
            <a:r>
              <a:rPr lang="en-US" sz="1800" dirty="0">
                <a:latin typeface="Times New Roman" panose="02020603050405020304" pitchFamily="18" charset="0"/>
                <a:cs typeface="Times New Roman" panose="02020603050405020304" pitchFamily="18" charset="0"/>
              </a:rPr>
              <a:t>It can be because the model captures random noise in the data or  it has not seen enough data in the training to generalize well to the unseen examples.</a:t>
            </a:r>
          </a:p>
        </p:txBody>
      </p:sp>
      <p:pic>
        <p:nvPicPr>
          <p:cNvPr id="2" name="Google Shape;128;p18">
            <a:extLst>
              <a:ext uri="{FF2B5EF4-FFF2-40B4-BE49-F238E27FC236}">
                <a16:creationId xmlns:a16="http://schemas.microsoft.com/office/drawing/2014/main" id="{F29A29C9-47E9-1C82-CC2B-CF62F64CDA5F}"/>
              </a:ext>
            </a:extLst>
          </p:cNvPr>
          <p:cNvPicPr preferRelativeResize="0"/>
          <p:nvPr/>
        </p:nvPicPr>
        <p:blipFill rotWithShape="1">
          <a:blip r:embed="rId2">
            <a:alphaModFix/>
          </a:blip>
          <a:srcRect/>
          <a:stretch/>
        </p:blipFill>
        <p:spPr>
          <a:xfrm>
            <a:off x="1788242" y="3410654"/>
            <a:ext cx="6185637" cy="1476469"/>
          </a:xfrm>
          <a:prstGeom prst="rect">
            <a:avLst/>
          </a:prstGeom>
          <a:noFill/>
          <a:ln>
            <a:noFill/>
          </a:ln>
        </p:spPr>
      </p:pic>
    </p:spTree>
    <p:extLst>
      <p:ext uri="{BB962C8B-B14F-4D97-AF65-F5344CB8AC3E}">
        <p14:creationId xmlns:p14="http://schemas.microsoft.com/office/powerpoint/2010/main" val="7608998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 (Variance)</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108</a:t>
            </a:fld>
            <a:endParaRPr lang="en-US" dirty="0"/>
          </a:p>
        </p:txBody>
      </p:sp>
      <p:pic>
        <p:nvPicPr>
          <p:cNvPr id="6" name="Google Shape;127;p18">
            <a:extLst>
              <a:ext uri="{FF2B5EF4-FFF2-40B4-BE49-F238E27FC236}">
                <a16:creationId xmlns:a16="http://schemas.microsoft.com/office/drawing/2014/main" id="{192BBD88-4BF8-A333-3FED-BC8909F28854}"/>
              </a:ext>
            </a:extLst>
          </p:cNvPr>
          <p:cNvPicPr preferRelativeResize="0">
            <a:picLocks/>
          </p:cNvPicPr>
          <p:nvPr/>
        </p:nvPicPr>
        <p:blipFill rotWithShape="1">
          <a:blip r:embed="rId2">
            <a:alphaModFix/>
          </a:blip>
          <a:srcRect/>
          <a:stretch/>
        </p:blipFill>
        <p:spPr>
          <a:xfrm>
            <a:off x="362203" y="1285156"/>
            <a:ext cx="8419594" cy="2790897"/>
          </a:xfrm>
          <a:prstGeom prst="rect">
            <a:avLst/>
          </a:prstGeom>
          <a:noFill/>
          <a:ln>
            <a:noFill/>
          </a:ln>
        </p:spPr>
      </p:pic>
    </p:spTree>
    <p:extLst>
      <p:ext uri="{BB962C8B-B14F-4D97-AF65-F5344CB8AC3E}">
        <p14:creationId xmlns:p14="http://schemas.microsoft.com/office/powerpoint/2010/main" val="1767929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 </a:t>
            </a:r>
            <a:r>
              <a:rPr lang="en-US" sz="2400" dirty="0"/>
              <a:t>Bias – Variance Dilemma</a:t>
            </a:r>
            <a:endParaRPr lang="en-US" sz="2400" b="1"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109</a:t>
            </a:fld>
            <a:endParaRPr lang="en-US" dirty="0"/>
          </a:p>
        </p:txBody>
      </p:sp>
      <p:sp>
        <p:nvSpPr>
          <p:cNvPr id="7" name="TextBox 6">
            <a:extLst>
              <a:ext uri="{FF2B5EF4-FFF2-40B4-BE49-F238E27FC236}">
                <a16:creationId xmlns:a16="http://schemas.microsoft.com/office/drawing/2014/main" id="{96177258-4D6C-F390-621D-E1658E82E7CB}"/>
              </a:ext>
            </a:extLst>
          </p:cNvPr>
          <p:cNvSpPr txBox="1"/>
          <p:nvPr/>
        </p:nvSpPr>
        <p:spPr>
          <a:xfrm>
            <a:off x="158858" y="1130814"/>
            <a:ext cx="3700220" cy="2343206"/>
          </a:xfrm>
          <a:prstGeom prst="rect">
            <a:avLst/>
          </a:prstGeom>
          <a:noFill/>
        </p:spPr>
        <p:txBody>
          <a:bodyPr wrap="square">
            <a:spAutoFit/>
          </a:bodyPr>
          <a:lstStyle/>
          <a:p>
            <a:pPr marL="228600" lvl="0" indent="-228600" algn="just" rtl="0">
              <a:lnSpc>
                <a:spcPct val="90000"/>
              </a:lnSpc>
              <a:spcBef>
                <a:spcPts val="0"/>
              </a:spcBef>
              <a:spcAft>
                <a:spcPts val="0"/>
              </a:spcAft>
              <a:buClr>
                <a:schemeClr val="dk1"/>
              </a:buClr>
              <a:buSzPts val="2800"/>
              <a:buChar char="•"/>
            </a:pPr>
            <a:r>
              <a:rPr lang="en-US" sz="1600" dirty="0"/>
              <a:t>To </a:t>
            </a:r>
            <a:r>
              <a:rPr lang="en-US" sz="1600" dirty="0">
                <a:solidFill>
                  <a:srgbClr val="FF0000"/>
                </a:solidFill>
              </a:rPr>
              <a:t>decrease the bias</a:t>
            </a:r>
            <a:r>
              <a:rPr lang="en-US" sz="1600" dirty="0"/>
              <a:t>, we need to </a:t>
            </a:r>
            <a:r>
              <a:rPr lang="en-US" sz="1600" dirty="0">
                <a:solidFill>
                  <a:srgbClr val="FF0000"/>
                </a:solidFill>
              </a:rPr>
              <a:t>increase the model complexity</a:t>
            </a:r>
            <a:r>
              <a:rPr lang="en-US" sz="1600" dirty="0"/>
              <a:t>, which means the </a:t>
            </a:r>
            <a:r>
              <a:rPr lang="en-US" sz="1600" dirty="0">
                <a:solidFill>
                  <a:srgbClr val="FF0000"/>
                </a:solidFill>
              </a:rPr>
              <a:t>variance increases</a:t>
            </a:r>
            <a:r>
              <a:rPr lang="en-US" sz="1600" dirty="0"/>
              <a:t>.</a:t>
            </a:r>
          </a:p>
          <a:p>
            <a:pPr marL="228600" lvl="0" indent="-228600" algn="just" rtl="0">
              <a:lnSpc>
                <a:spcPct val="90000"/>
              </a:lnSpc>
              <a:spcBef>
                <a:spcPts val="1000"/>
              </a:spcBef>
              <a:spcAft>
                <a:spcPts val="0"/>
              </a:spcAft>
              <a:buClr>
                <a:schemeClr val="dk1"/>
              </a:buClr>
              <a:buSzPts val="2800"/>
              <a:buChar char="•"/>
            </a:pPr>
            <a:r>
              <a:rPr lang="en-US" sz="1600" dirty="0"/>
              <a:t>To </a:t>
            </a:r>
            <a:r>
              <a:rPr lang="en-US" sz="1600" dirty="0">
                <a:solidFill>
                  <a:srgbClr val="FF0000"/>
                </a:solidFill>
              </a:rPr>
              <a:t>lower the variance </a:t>
            </a:r>
            <a:r>
              <a:rPr lang="en-US" sz="1600" dirty="0"/>
              <a:t>means the </a:t>
            </a:r>
            <a:r>
              <a:rPr lang="en-US" sz="1600" dirty="0">
                <a:solidFill>
                  <a:srgbClr val="FF0000"/>
                </a:solidFill>
              </a:rPr>
              <a:t>model may not fit </a:t>
            </a:r>
            <a:r>
              <a:rPr lang="en-US" sz="1600" dirty="0"/>
              <a:t>the data well and hence the </a:t>
            </a:r>
            <a:r>
              <a:rPr lang="en-US" sz="1600" dirty="0">
                <a:solidFill>
                  <a:srgbClr val="FF0000"/>
                </a:solidFill>
              </a:rPr>
              <a:t>bias increases</a:t>
            </a:r>
            <a:r>
              <a:rPr lang="en-US" sz="1600" dirty="0"/>
              <a:t>.</a:t>
            </a:r>
          </a:p>
          <a:p>
            <a:pPr marL="228600" lvl="0" indent="-228600" algn="just" rtl="0">
              <a:lnSpc>
                <a:spcPct val="90000"/>
              </a:lnSpc>
              <a:spcBef>
                <a:spcPts val="1000"/>
              </a:spcBef>
              <a:spcAft>
                <a:spcPts val="0"/>
              </a:spcAft>
              <a:buClr>
                <a:schemeClr val="dk1"/>
              </a:buClr>
              <a:buSzPts val="2800"/>
              <a:buChar char="•"/>
            </a:pPr>
            <a:r>
              <a:rPr lang="en-US" sz="1600" dirty="0"/>
              <a:t>An </a:t>
            </a:r>
            <a:r>
              <a:rPr lang="en-US" sz="1600" dirty="0">
                <a:solidFill>
                  <a:srgbClr val="FF0000"/>
                </a:solidFill>
              </a:rPr>
              <a:t>optimal model </a:t>
            </a:r>
            <a:r>
              <a:rPr lang="en-US" sz="1600" dirty="0"/>
              <a:t>is one that make good trade-off between two.</a:t>
            </a:r>
          </a:p>
        </p:txBody>
      </p:sp>
      <p:pic>
        <p:nvPicPr>
          <p:cNvPr id="8" name="Picture 2" descr="Understanding Bias-Variance Tradeoff | by Meet Patel | Medium">
            <a:extLst>
              <a:ext uri="{FF2B5EF4-FFF2-40B4-BE49-F238E27FC236}">
                <a16:creationId xmlns:a16="http://schemas.microsoft.com/office/drawing/2014/main" id="{5C6F290A-5E84-12A0-B635-DDB2D0D7B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540" y="1114648"/>
            <a:ext cx="5028602" cy="37714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33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Reinforcement Learning </a:t>
            </a:r>
            <a:endParaRPr lang="en-IN" sz="24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2B90998-1F61-EEF4-A8FB-6345A9643CE9}"/>
              </a:ext>
            </a:extLst>
          </p:cNvPr>
          <p:cNvPicPr>
            <a:picLocks noChangeAspect="1"/>
          </p:cNvPicPr>
          <p:nvPr/>
        </p:nvPicPr>
        <p:blipFill rotWithShape="1">
          <a:blip r:embed="rId3"/>
          <a:srcRect t="13943"/>
          <a:stretch/>
        </p:blipFill>
        <p:spPr>
          <a:xfrm>
            <a:off x="1137158" y="811032"/>
            <a:ext cx="6822097" cy="4040872"/>
          </a:xfrm>
          <a:prstGeom prst="rect">
            <a:avLst/>
          </a:prstGeom>
        </p:spPr>
      </p:pic>
    </p:spTree>
    <p:extLst>
      <p:ext uri="{BB962C8B-B14F-4D97-AF65-F5344CB8AC3E}">
        <p14:creationId xmlns:p14="http://schemas.microsoft.com/office/powerpoint/2010/main" val="2922625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110</a:t>
            </a:fld>
            <a:endParaRPr lang="en-US" dirty="0"/>
          </a:p>
        </p:txBody>
      </p:sp>
      <p:pic>
        <p:nvPicPr>
          <p:cNvPr id="2" name="Picture 2" descr="Bias – Variance Trade-off | i2tutorials">
            <a:extLst>
              <a:ext uri="{FF2B5EF4-FFF2-40B4-BE49-F238E27FC236}">
                <a16:creationId xmlns:a16="http://schemas.microsoft.com/office/drawing/2014/main" id="{143C9FDD-B66D-A912-D63C-FFD7738ED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513" y="705479"/>
            <a:ext cx="5157732" cy="435133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323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013" y="117680"/>
            <a:ext cx="7150145" cy="686210"/>
          </a:xfrm>
        </p:spPr>
        <p:txBody>
          <a:bodyPr>
            <a:noAutofit/>
          </a:bodyPr>
          <a:lstStyle/>
          <a:p>
            <a:pPr marL="0" indent="0" algn="ctr">
              <a:buNone/>
            </a:pPr>
            <a:r>
              <a:rPr lang="en-US" sz="2400" b="1" dirty="0"/>
              <a:t>Out of the box discussion – may be useful</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111</a:t>
            </a:fld>
            <a:endParaRPr lang="en-US" dirty="0"/>
          </a:p>
        </p:txBody>
      </p:sp>
      <p:sp>
        <p:nvSpPr>
          <p:cNvPr id="6" name="Google Shape;156;p22">
            <a:extLst>
              <a:ext uri="{FF2B5EF4-FFF2-40B4-BE49-F238E27FC236}">
                <a16:creationId xmlns:a16="http://schemas.microsoft.com/office/drawing/2014/main" id="{81F7B74E-E403-EB1A-B374-CDA8E240C3D3}"/>
              </a:ext>
            </a:extLst>
          </p:cNvPr>
          <p:cNvSpPr txBox="1">
            <a:spLocks/>
          </p:cNvSpPr>
          <p:nvPr/>
        </p:nvSpPr>
        <p:spPr>
          <a:xfrm>
            <a:off x="122842" y="1097204"/>
            <a:ext cx="4252993" cy="38235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28600" indent="-228600">
              <a:lnSpc>
                <a:spcPct val="90000"/>
              </a:lnSpc>
              <a:buClr>
                <a:schemeClr val="dk1"/>
              </a:buClr>
              <a:buSzPts val="2800"/>
              <a:buFont typeface="Arial"/>
              <a:buChar char="•"/>
            </a:pPr>
            <a:r>
              <a:rPr lang="en-US" dirty="0"/>
              <a:t>To avoid </a:t>
            </a:r>
            <a:r>
              <a:rPr lang="en-US" dirty="0">
                <a:solidFill>
                  <a:srgbClr val="FF0000"/>
                </a:solidFill>
              </a:rPr>
              <a:t>underfitting (high bias)</a:t>
            </a:r>
          </a:p>
          <a:p>
            <a:pPr marL="228600" indent="-228600">
              <a:lnSpc>
                <a:spcPct val="90000"/>
              </a:lnSpc>
              <a:buClr>
                <a:schemeClr val="dk1"/>
              </a:buClr>
              <a:buSzPts val="2800"/>
              <a:buFont typeface="Arial"/>
              <a:buChar char="•"/>
            </a:pPr>
            <a:endParaRPr lang="en-US" dirty="0">
              <a:solidFill>
                <a:srgbClr val="FF0000"/>
              </a:solidFill>
            </a:endParaRPr>
          </a:p>
          <a:p>
            <a:pPr marL="685800" lvl="1" indent="-228600">
              <a:lnSpc>
                <a:spcPct val="90000"/>
              </a:lnSpc>
              <a:spcBef>
                <a:spcPts val="500"/>
              </a:spcBef>
              <a:buClr>
                <a:schemeClr val="dk1"/>
              </a:buClr>
              <a:buSzPts val="2400"/>
              <a:buFont typeface="Arial"/>
              <a:buChar char="•"/>
            </a:pPr>
            <a:r>
              <a:rPr lang="en-US" sz="1800" dirty="0"/>
              <a:t>Try to increase complexity of model</a:t>
            </a:r>
          </a:p>
          <a:p>
            <a:pPr marL="685800" lvl="1" indent="-228600">
              <a:lnSpc>
                <a:spcPct val="90000"/>
              </a:lnSpc>
              <a:spcBef>
                <a:spcPts val="500"/>
              </a:spcBef>
              <a:buClr>
                <a:schemeClr val="dk1"/>
              </a:buClr>
              <a:buSzPts val="2400"/>
              <a:buFont typeface="Arial"/>
              <a:buChar char="•"/>
            </a:pPr>
            <a:r>
              <a:rPr lang="en-US" sz="1800" dirty="0"/>
              <a:t>Train for longer time</a:t>
            </a:r>
          </a:p>
          <a:p>
            <a:pPr marL="685800" lvl="1" indent="-228600">
              <a:lnSpc>
                <a:spcPct val="90000"/>
              </a:lnSpc>
              <a:spcBef>
                <a:spcPts val="500"/>
              </a:spcBef>
              <a:buClr>
                <a:schemeClr val="dk1"/>
              </a:buClr>
              <a:buSzPts val="2400"/>
              <a:buFont typeface="Arial"/>
              <a:buChar char="•"/>
            </a:pPr>
            <a:r>
              <a:rPr lang="en-US" sz="1800" dirty="0"/>
              <a:t>Try to increase the number of features by finding new features or making new features from the existing ones.</a:t>
            </a:r>
          </a:p>
          <a:p>
            <a:pPr marL="685800" lvl="1" indent="-228600">
              <a:lnSpc>
                <a:spcPct val="90000"/>
              </a:lnSpc>
              <a:spcBef>
                <a:spcPts val="500"/>
              </a:spcBef>
              <a:buClr>
                <a:schemeClr val="dk1"/>
              </a:buClr>
              <a:buSzPts val="2400"/>
              <a:buFont typeface="Arial"/>
              <a:buChar char="•"/>
            </a:pPr>
            <a:r>
              <a:rPr lang="en-US" sz="1800" dirty="0"/>
              <a:t>Decrease regularization</a:t>
            </a:r>
          </a:p>
          <a:p>
            <a:pPr marL="685800" lvl="1" indent="-228600">
              <a:lnSpc>
                <a:spcPct val="90000"/>
              </a:lnSpc>
              <a:spcBef>
                <a:spcPts val="500"/>
              </a:spcBef>
              <a:buClr>
                <a:schemeClr val="dk1"/>
              </a:buClr>
              <a:buSzPts val="2400"/>
              <a:buFont typeface="Arial"/>
              <a:buChar char="•"/>
            </a:pPr>
            <a:r>
              <a:rPr lang="en-US" sz="1800" dirty="0"/>
              <a:t>Use different model</a:t>
            </a:r>
          </a:p>
          <a:p>
            <a:pPr marL="685800" lvl="1" indent="-76200">
              <a:lnSpc>
                <a:spcPct val="90000"/>
              </a:lnSpc>
              <a:spcBef>
                <a:spcPts val="500"/>
              </a:spcBef>
              <a:buClr>
                <a:schemeClr val="dk1"/>
              </a:buClr>
              <a:buSzPts val="2400"/>
              <a:buFont typeface="Arial"/>
              <a:buNone/>
            </a:pPr>
            <a:endParaRPr lang="en-US" sz="1800" dirty="0"/>
          </a:p>
          <a:p>
            <a:pPr marL="228600" indent="-50800">
              <a:lnSpc>
                <a:spcPct val="90000"/>
              </a:lnSpc>
              <a:spcBef>
                <a:spcPts val="1000"/>
              </a:spcBef>
              <a:buClr>
                <a:schemeClr val="dk1"/>
              </a:buClr>
              <a:buSzPts val="2800"/>
              <a:buFont typeface="Arial"/>
              <a:buNone/>
            </a:pPr>
            <a:endParaRPr lang="en-US" dirty="0"/>
          </a:p>
        </p:txBody>
      </p:sp>
      <p:sp>
        <p:nvSpPr>
          <p:cNvPr id="7" name="Google Shape;162;p23">
            <a:extLst>
              <a:ext uri="{FF2B5EF4-FFF2-40B4-BE49-F238E27FC236}">
                <a16:creationId xmlns:a16="http://schemas.microsoft.com/office/drawing/2014/main" id="{0C0A1763-431C-C07F-1EEF-CBAC72BE9CB7}"/>
              </a:ext>
            </a:extLst>
          </p:cNvPr>
          <p:cNvSpPr txBox="1">
            <a:spLocks/>
          </p:cNvSpPr>
          <p:nvPr/>
        </p:nvSpPr>
        <p:spPr>
          <a:xfrm>
            <a:off x="4261339" y="1097204"/>
            <a:ext cx="4759819" cy="30950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28600" indent="-228600">
              <a:lnSpc>
                <a:spcPct val="90000"/>
              </a:lnSpc>
              <a:buClr>
                <a:schemeClr val="dk1"/>
              </a:buClr>
              <a:buSzPts val="2800"/>
              <a:buFont typeface="Arial"/>
              <a:buChar char="•"/>
            </a:pPr>
            <a:r>
              <a:rPr lang="en-US" dirty="0"/>
              <a:t>To avoid </a:t>
            </a:r>
            <a:r>
              <a:rPr lang="en-US" dirty="0">
                <a:solidFill>
                  <a:srgbClr val="FF0000"/>
                </a:solidFill>
              </a:rPr>
              <a:t>overfitting (high variance)</a:t>
            </a:r>
            <a:r>
              <a:rPr lang="en-US" dirty="0"/>
              <a:t>, try the following –</a:t>
            </a:r>
          </a:p>
          <a:p>
            <a:pPr marL="228600" indent="-228600">
              <a:lnSpc>
                <a:spcPct val="90000"/>
              </a:lnSpc>
              <a:buClr>
                <a:schemeClr val="dk1"/>
              </a:buClr>
              <a:buSzPts val="2800"/>
              <a:buFont typeface="Arial"/>
              <a:buChar char="•"/>
            </a:pPr>
            <a:endParaRPr lang="en-US" dirty="0"/>
          </a:p>
          <a:p>
            <a:pPr marL="685800" lvl="1" indent="-228600">
              <a:lnSpc>
                <a:spcPct val="90000"/>
              </a:lnSpc>
              <a:spcBef>
                <a:spcPts val="500"/>
              </a:spcBef>
              <a:buClr>
                <a:schemeClr val="dk1"/>
              </a:buClr>
              <a:buSzPts val="2400"/>
              <a:buFont typeface="Arial"/>
              <a:buChar char="•"/>
            </a:pPr>
            <a:r>
              <a:rPr lang="en-US" sz="1800" dirty="0"/>
              <a:t>Increase the training data (collecting more data/augment the training dataset)</a:t>
            </a:r>
          </a:p>
          <a:p>
            <a:pPr marL="685800" lvl="1" indent="-228600">
              <a:lnSpc>
                <a:spcPct val="90000"/>
              </a:lnSpc>
              <a:spcBef>
                <a:spcPts val="500"/>
              </a:spcBef>
              <a:buClr>
                <a:schemeClr val="dk1"/>
              </a:buClr>
              <a:buSzPts val="2400"/>
              <a:buFont typeface="Arial"/>
              <a:buChar char="•"/>
            </a:pPr>
            <a:r>
              <a:rPr lang="en-US" sz="1800" dirty="0"/>
              <a:t>Less complex model</a:t>
            </a:r>
          </a:p>
          <a:p>
            <a:pPr marL="685800" lvl="1" indent="-228600">
              <a:lnSpc>
                <a:spcPct val="90000"/>
              </a:lnSpc>
              <a:spcBef>
                <a:spcPts val="500"/>
              </a:spcBef>
              <a:buClr>
                <a:schemeClr val="dk1"/>
              </a:buClr>
              <a:buSzPts val="2400"/>
              <a:buFont typeface="Arial"/>
              <a:buChar char="•"/>
            </a:pPr>
            <a:r>
              <a:rPr lang="en-US" sz="1800" dirty="0"/>
              <a:t>Early stop(reduce </a:t>
            </a:r>
            <a:r>
              <a:rPr lang="en-US" sz="1800" dirty="0" err="1"/>
              <a:t>epocs</a:t>
            </a:r>
            <a:r>
              <a:rPr lang="en-US" sz="1800" dirty="0"/>
              <a:t>)</a:t>
            </a:r>
          </a:p>
          <a:p>
            <a:pPr marL="685800" lvl="1" indent="-228600">
              <a:lnSpc>
                <a:spcPct val="90000"/>
              </a:lnSpc>
              <a:spcBef>
                <a:spcPts val="500"/>
              </a:spcBef>
              <a:buClr>
                <a:schemeClr val="dk1"/>
              </a:buClr>
              <a:buSzPts val="2400"/>
              <a:buFont typeface="Arial"/>
              <a:buChar char="•"/>
            </a:pPr>
            <a:r>
              <a:rPr lang="en-US" sz="1800" dirty="0"/>
              <a:t>Remove features (not recommended )</a:t>
            </a:r>
          </a:p>
          <a:p>
            <a:pPr marL="685800" lvl="1" indent="-228600">
              <a:lnSpc>
                <a:spcPct val="90000"/>
              </a:lnSpc>
              <a:spcBef>
                <a:spcPts val="500"/>
              </a:spcBef>
              <a:buClr>
                <a:schemeClr val="dk1"/>
              </a:buClr>
              <a:buSzPts val="2400"/>
              <a:buFont typeface="Arial"/>
              <a:buChar char="•"/>
            </a:pPr>
            <a:r>
              <a:rPr lang="en-US" sz="1800" dirty="0" err="1"/>
              <a:t>Ensembling</a:t>
            </a:r>
            <a:r>
              <a:rPr lang="en-US" sz="1800" dirty="0"/>
              <a:t> </a:t>
            </a:r>
          </a:p>
          <a:p>
            <a:pPr marL="685800" lvl="1" indent="-228600">
              <a:lnSpc>
                <a:spcPct val="90000"/>
              </a:lnSpc>
              <a:spcBef>
                <a:spcPts val="500"/>
              </a:spcBef>
              <a:buClr>
                <a:schemeClr val="dk1"/>
              </a:buClr>
              <a:buSzPts val="2400"/>
              <a:buFont typeface="Arial"/>
              <a:buChar char="•"/>
            </a:pPr>
            <a:r>
              <a:rPr lang="en-US" sz="1800" dirty="0"/>
              <a:t>L1/L2 regularization to simplify your model.</a:t>
            </a:r>
          </a:p>
          <a:p>
            <a:pPr marL="228600" indent="-50800">
              <a:lnSpc>
                <a:spcPct val="90000"/>
              </a:lnSpc>
              <a:spcBef>
                <a:spcPts val="1000"/>
              </a:spcBef>
              <a:buClr>
                <a:schemeClr val="dk1"/>
              </a:buClr>
              <a:buSzPts val="2800"/>
              <a:buFont typeface="Arial"/>
              <a:buNone/>
            </a:pPr>
            <a:endParaRPr lang="en-US" dirty="0"/>
          </a:p>
        </p:txBody>
      </p:sp>
    </p:spTree>
    <p:extLst>
      <p:ext uri="{BB962C8B-B14F-4D97-AF65-F5344CB8AC3E}">
        <p14:creationId xmlns:p14="http://schemas.microsoft.com/office/powerpoint/2010/main" val="31938314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EVALUATING PERFORMANCE OF A MODEL- Supervised learning - classification</a:t>
            </a:r>
          </a:p>
        </p:txBody>
      </p:sp>
      <p:sp>
        <p:nvSpPr>
          <p:cNvPr id="3" name="Content Placeholder 2"/>
          <p:cNvSpPr>
            <a:spLocks noGrp="1"/>
          </p:cNvSpPr>
          <p:nvPr>
            <p:ph idx="1"/>
          </p:nvPr>
        </p:nvSpPr>
        <p:spPr>
          <a:xfrm>
            <a:off x="242400" y="966308"/>
            <a:ext cx="8520600" cy="3416400"/>
          </a:xfrm>
        </p:spPr>
        <p:txBody>
          <a:bodyPr>
            <a:normAutofit/>
          </a:bodyPr>
          <a:lstStyle/>
          <a:p>
            <a:pPr algn="just"/>
            <a:r>
              <a:rPr lang="en-US" sz="1500" dirty="0">
                <a:latin typeface="Times New Roman" panose="02020603050405020304" pitchFamily="18" charset="0"/>
                <a:cs typeface="Times New Roman" panose="02020603050405020304" pitchFamily="18" charset="0"/>
              </a:rPr>
              <a:t>A </a:t>
            </a:r>
            <a:r>
              <a:rPr lang="en-US" sz="1500" b="1" dirty="0">
                <a:latin typeface="Times New Roman" panose="02020603050405020304" pitchFamily="18" charset="0"/>
                <a:cs typeface="Times New Roman" panose="02020603050405020304" pitchFamily="18" charset="0"/>
              </a:rPr>
              <a:t>true positive</a:t>
            </a:r>
            <a:r>
              <a:rPr lang="en-US" sz="1500" dirty="0">
                <a:latin typeface="Times New Roman" panose="02020603050405020304" pitchFamily="18" charset="0"/>
                <a:cs typeface="Times New Roman" panose="02020603050405020304" pitchFamily="18" charset="0"/>
              </a:rPr>
              <a:t> is an outcome where the model </a:t>
            </a:r>
            <a:r>
              <a:rPr lang="en-US" sz="1500" i="1" dirty="0">
                <a:latin typeface="Times New Roman" panose="02020603050405020304" pitchFamily="18" charset="0"/>
                <a:cs typeface="Times New Roman" panose="02020603050405020304" pitchFamily="18" charset="0"/>
              </a:rPr>
              <a:t>correctly</a:t>
            </a:r>
            <a:r>
              <a:rPr lang="en-US" sz="1500" dirty="0">
                <a:latin typeface="Times New Roman" panose="02020603050405020304" pitchFamily="18" charset="0"/>
                <a:cs typeface="Times New Roman" panose="02020603050405020304" pitchFamily="18" charset="0"/>
              </a:rPr>
              <a:t> predicts the </a:t>
            </a:r>
            <a:r>
              <a:rPr lang="en-US" sz="1500" i="1" dirty="0">
                <a:latin typeface="Times New Roman" panose="02020603050405020304" pitchFamily="18" charset="0"/>
                <a:cs typeface="Times New Roman" panose="02020603050405020304" pitchFamily="18" charset="0"/>
              </a:rPr>
              <a:t>positive</a:t>
            </a:r>
            <a:r>
              <a:rPr lang="en-US" sz="1500" dirty="0">
                <a:latin typeface="Times New Roman" panose="02020603050405020304" pitchFamily="18" charset="0"/>
                <a:cs typeface="Times New Roman" panose="02020603050405020304" pitchFamily="18" charset="0"/>
              </a:rPr>
              <a:t> class. Similarly, </a:t>
            </a:r>
          </a:p>
          <a:p>
            <a:pPr algn="just"/>
            <a:r>
              <a:rPr lang="en-US" sz="1500" dirty="0">
                <a:latin typeface="Times New Roman" panose="02020603050405020304" pitchFamily="18" charset="0"/>
                <a:cs typeface="Times New Roman" panose="02020603050405020304" pitchFamily="18" charset="0"/>
              </a:rPr>
              <a:t>a </a:t>
            </a:r>
            <a:r>
              <a:rPr lang="en-US" sz="1500" b="1" dirty="0">
                <a:latin typeface="Times New Roman" panose="02020603050405020304" pitchFamily="18" charset="0"/>
                <a:cs typeface="Times New Roman" panose="02020603050405020304" pitchFamily="18" charset="0"/>
              </a:rPr>
              <a:t>true negative</a:t>
            </a:r>
            <a:r>
              <a:rPr lang="en-US" sz="1500" dirty="0">
                <a:latin typeface="Times New Roman" panose="02020603050405020304" pitchFamily="18" charset="0"/>
                <a:cs typeface="Times New Roman" panose="02020603050405020304" pitchFamily="18" charset="0"/>
              </a:rPr>
              <a:t> is an outcome where the model </a:t>
            </a:r>
            <a:r>
              <a:rPr lang="en-US" sz="1500" i="1" dirty="0">
                <a:latin typeface="Times New Roman" panose="02020603050405020304" pitchFamily="18" charset="0"/>
                <a:cs typeface="Times New Roman" panose="02020603050405020304" pitchFamily="18" charset="0"/>
              </a:rPr>
              <a:t>correctly</a:t>
            </a:r>
            <a:r>
              <a:rPr lang="en-US" sz="1500" dirty="0">
                <a:latin typeface="Times New Roman" panose="02020603050405020304" pitchFamily="18" charset="0"/>
                <a:cs typeface="Times New Roman" panose="02020603050405020304" pitchFamily="18" charset="0"/>
              </a:rPr>
              <a:t> predicts the </a:t>
            </a:r>
            <a:r>
              <a:rPr lang="en-US" sz="1500" i="1" dirty="0">
                <a:latin typeface="Times New Roman" panose="02020603050405020304" pitchFamily="18" charset="0"/>
                <a:cs typeface="Times New Roman" panose="02020603050405020304" pitchFamily="18" charset="0"/>
              </a:rPr>
              <a:t>negative</a:t>
            </a:r>
            <a:r>
              <a:rPr lang="en-US" sz="1500" dirty="0">
                <a:latin typeface="Times New Roman" panose="02020603050405020304" pitchFamily="18" charset="0"/>
                <a:cs typeface="Times New Roman" panose="02020603050405020304" pitchFamily="18" charset="0"/>
              </a:rPr>
              <a:t> class.</a:t>
            </a:r>
          </a:p>
          <a:p>
            <a:pPr algn="just"/>
            <a:r>
              <a:rPr lang="en-US" sz="1500" dirty="0">
                <a:latin typeface="Times New Roman" panose="02020603050405020304" pitchFamily="18" charset="0"/>
                <a:cs typeface="Times New Roman" panose="02020603050405020304" pitchFamily="18" charset="0"/>
              </a:rPr>
              <a:t>A </a:t>
            </a:r>
            <a:r>
              <a:rPr lang="en-US" sz="1500" b="1" dirty="0">
                <a:latin typeface="Times New Roman" panose="02020603050405020304" pitchFamily="18" charset="0"/>
                <a:cs typeface="Times New Roman" panose="02020603050405020304" pitchFamily="18" charset="0"/>
              </a:rPr>
              <a:t>false positive</a:t>
            </a:r>
            <a:r>
              <a:rPr lang="en-US" sz="1500" dirty="0">
                <a:latin typeface="Times New Roman" panose="02020603050405020304" pitchFamily="18" charset="0"/>
                <a:cs typeface="Times New Roman" panose="02020603050405020304" pitchFamily="18" charset="0"/>
              </a:rPr>
              <a:t> is an outcome where the model </a:t>
            </a:r>
            <a:r>
              <a:rPr lang="en-US" sz="1500" i="1" dirty="0">
                <a:latin typeface="Times New Roman" panose="02020603050405020304" pitchFamily="18" charset="0"/>
                <a:cs typeface="Times New Roman" panose="02020603050405020304" pitchFamily="18" charset="0"/>
              </a:rPr>
              <a:t>incorrectly</a:t>
            </a:r>
            <a:r>
              <a:rPr lang="en-US" sz="1500" dirty="0">
                <a:latin typeface="Times New Roman" panose="02020603050405020304" pitchFamily="18" charset="0"/>
                <a:cs typeface="Times New Roman" panose="02020603050405020304" pitchFamily="18" charset="0"/>
              </a:rPr>
              <a:t> predicts the </a:t>
            </a:r>
            <a:r>
              <a:rPr lang="en-US" sz="1500" i="1" dirty="0">
                <a:latin typeface="Times New Roman" panose="02020603050405020304" pitchFamily="18" charset="0"/>
                <a:cs typeface="Times New Roman" panose="02020603050405020304" pitchFamily="18" charset="0"/>
              </a:rPr>
              <a:t>positive</a:t>
            </a:r>
            <a:r>
              <a:rPr lang="en-US" sz="1500" dirty="0">
                <a:latin typeface="Times New Roman" panose="02020603050405020304" pitchFamily="18" charset="0"/>
                <a:cs typeface="Times New Roman" panose="02020603050405020304" pitchFamily="18" charset="0"/>
              </a:rPr>
              <a:t> class. </a:t>
            </a:r>
          </a:p>
          <a:p>
            <a:pPr algn="just"/>
            <a:r>
              <a:rPr lang="en-US" sz="1500" dirty="0">
                <a:latin typeface="Times New Roman" panose="02020603050405020304" pitchFamily="18" charset="0"/>
                <a:cs typeface="Times New Roman" panose="02020603050405020304" pitchFamily="18" charset="0"/>
              </a:rPr>
              <a:t>And a </a:t>
            </a:r>
            <a:r>
              <a:rPr lang="en-US" sz="1500" b="1" dirty="0">
                <a:latin typeface="Times New Roman" panose="02020603050405020304" pitchFamily="18" charset="0"/>
                <a:cs typeface="Times New Roman" panose="02020603050405020304" pitchFamily="18" charset="0"/>
              </a:rPr>
              <a:t>false negative</a:t>
            </a:r>
            <a:r>
              <a:rPr lang="en-US" sz="1500" dirty="0">
                <a:latin typeface="Times New Roman" panose="02020603050405020304" pitchFamily="18" charset="0"/>
                <a:cs typeface="Times New Roman" panose="02020603050405020304" pitchFamily="18" charset="0"/>
              </a:rPr>
              <a:t> is an outcome where the model </a:t>
            </a:r>
            <a:r>
              <a:rPr lang="en-US" sz="1500" i="1" dirty="0">
                <a:latin typeface="Times New Roman" panose="02020603050405020304" pitchFamily="18" charset="0"/>
                <a:cs typeface="Times New Roman" panose="02020603050405020304" pitchFamily="18" charset="0"/>
              </a:rPr>
              <a:t>incorrectly</a:t>
            </a:r>
            <a:r>
              <a:rPr lang="en-US" sz="1500" dirty="0">
                <a:latin typeface="Times New Roman" panose="02020603050405020304" pitchFamily="18" charset="0"/>
                <a:cs typeface="Times New Roman" panose="02020603050405020304" pitchFamily="18" charset="0"/>
              </a:rPr>
              <a:t> predicts the </a:t>
            </a:r>
            <a:r>
              <a:rPr lang="en-US" sz="1500" i="1" dirty="0">
                <a:latin typeface="Times New Roman" panose="02020603050405020304" pitchFamily="18" charset="0"/>
                <a:cs typeface="Times New Roman" panose="02020603050405020304" pitchFamily="18" charset="0"/>
              </a:rPr>
              <a:t>negative</a:t>
            </a:r>
            <a:r>
              <a:rPr lang="en-US" sz="1500" dirty="0">
                <a:latin typeface="Times New Roman" panose="02020603050405020304" pitchFamily="18" charset="0"/>
                <a:cs typeface="Times New Roman" panose="02020603050405020304" pitchFamily="18" charset="0"/>
              </a:rPr>
              <a:t> class.</a:t>
            </a:r>
          </a:p>
          <a:p>
            <a:pPr algn="just"/>
            <a:endParaRPr lang="en-US" sz="15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112</a:t>
            </a:fld>
            <a:endParaRPr lang="en-US"/>
          </a:p>
        </p:txBody>
      </p:sp>
      <p:pic>
        <p:nvPicPr>
          <p:cNvPr id="6" name="Picture 5"/>
          <p:cNvPicPr>
            <a:picLocks noChangeAspect="1"/>
          </p:cNvPicPr>
          <p:nvPr/>
        </p:nvPicPr>
        <p:blipFill>
          <a:blip r:embed="rId2"/>
          <a:stretch>
            <a:fillRect/>
          </a:stretch>
        </p:blipFill>
        <p:spPr>
          <a:xfrm>
            <a:off x="5108473" y="2619088"/>
            <a:ext cx="2698955" cy="2080905"/>
          </a:xfrm>
          <a:prstGeom prst="rect">
            <a:avLst/>
          </a:prstGeom>
        </p:spPr>
      </p:pic>
      <p:sp>
        <p:nvSpPr>
          <p:cNvPr id="7" name="Rectangle 6"/>
          <p:cNvSpPr/>
          <p:nvPr/>
        </p:nvSpPr>
        <p:spPr>
          <a:xfrm>
            <a:off x="685800" y="3000971"/>
            <a:ext cx="4572000" cy="954107"/>
          </a:xfrm>
          <a:prstGeom prst="rect">
            <a:avLst/>
          </a:prstGeom>
        </p:spPr>
        <p:txBody>
          <a:bodyPr>
            <a:spAutoFit/>
          </a:bodyPr>
          <a:lstStyle/>
          <a:p>
            <a:r>
              <a:rPr lang="en-US" dirty="0">
                <a:solidFill>
                  <a:srgbClr val="333333"/>
                </a:solidFill>
                <a:latin typeface="Georgia" panose="02040502050405020303" pitchFamily="18" charset="0"/>
              </a:rPr>
              <a:t>1 . </a:t>
            </a:r>
            <a:r>
              <a:rPr lang="en-US" dirty="0">
                <a:solidFill>
                  <a:srgbClr val="333333"/>
                </a:solidFill>
                <a:latin typeface="Times New Roman" panose="02020603050405020304" pitchFamily="18" charset="0"/>
                <a:cs typeface="Times New Roman" panose="02020603050405020304" pitchFamily="18" charset="0"/>
              </a:rPr>
              <a:t>the model predicted win and the team won</a:t>
            </a:r>
          </a:p>
          <a:p>
            <a:r>
              <a:rPr lang="en-US" dirty="0">
                <a:solidFill>
                  <a:srgbClr val="333333"/>
                </a:solidFill>
                <a:latin typeface="Times New Roman" panose="02020603050405020304" pitchFamily="18" charset="0"/>
                <a:cs typeface="Times New Roman" panose="02020603050405020304" pitchFamily="18" charset="0"/>
              </a:rPr>
              <a:t>2 . the model predicted win and the team lost</a:t>
            </a:r>
          </a:p>
          <a:p>
            <a:r>
              <a:rPr lang="en-US" dirty="0">
                <a:solidFill>
                  <a:srgbClr val="333333"/>
                </a:solidFill>
                <a:latin typeface="Times New Roman" panose="02020603050405020304" pitchFamily="18" charset="0"/>
                <a:cs typeface="Times New Roman" panose="02020603050405020304" pitchFamily="18" charset="0"/>
              </a:rPr>
              <a:t>3 . the model predicted loss and the team won</a:t>
            </a:r>
          </a:p>
          <a:p>
            <a:r>
              <a:rPr lang="en-US" dirty="0">
                <a:solidFill>
                  <a:srgbClr val="333333"/>
                </a:solidFill>
                <a:latin typeface="Times New Roman" panose="02020603050405020304" pitchFamily="18" charset="0"/>
                <a:cs typeface="Times New Roman" panose="02020603050405020304" pitchFamily="18" charset="0"/>
              </a:rPr>
              <a:t>4 . the model predicted loss and the team lost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6142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5996" y="642938"/>
            <a:ext cx="7750969" cy="2021681"/>
          </a:xfrm>
          <a:prstGeom prst="rect">
            <a:avLst/>
          </a:prstGeom>
        </p:spPr>
      </p:pic>
      <p:pic>
        <p:nvPicPr>
          <p:cNvPr id="5" name="Picture 4"/>
          <p:cNvPicPr>
            <a:picLocks noChangeAspect="1"/>
          </p:cNvPicPr>
          <p:nvPr/>
        </p:nvPicPr>
        <p:blipFill>
          <a:blip r:embed="rId4"/>
          <a:stretch>
            <a:fillRect/>
          </a:stretch>
        </p:blipFill>
        <p:spPr>
          <a:xfrm>
            <a:off x="1300162" y="2664619"/>
            <a:ext cx="7843838" cy="2478881"/>
          </a:xfrm>
          <a:prstGeom prst="rect">
            <a:avLst/>
          </a:prstGeom>
        </p:spPr>
      </p:pic>
    </p:spTree>
    <p:extLst>
      <p:ext uri="{BB962C8B-B14F-4D97-AF65-F5344CB8AC3E}">
        <p14:creationId xmlns:p14="http://schemas.microsoft.com/office/powerpoint/2010/main" val="38452995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confusion matrix</a:t>
            </a:r>
            <a:endParaRPr lang="en-US" dirty="0"/>
          </a:p>
        </p:txBody>
      </p:sp>
      <p:sp>
        <p:nvSpPr>
          <p:cNvPr id="3" name="Content Placeholder 2"/>
          <p:cNvSpPr>
            <a:spLocks noGrp="1"/>
          </p:cNvSpPr>
          <p:nvPr>
            <p:ph idx="1"/>
          </p:nvPr>
        </p:nvSpPr>
        <p:spPr>
          <a:xfrm>
            <a:off x="569657" y="1044754"/>
            <a:ext cx="7886700" cy="3263504"/>
          </a:xfrm>
        </p:spPr>
        <p:txBody>
          <a:bodyPr/>
          <a:lstStyle/>
          <a:p>
            <a:r>
              <a:rPr lang="en-US" dirty="0"/>
              <a:t>A matrix containing correct and incorrect predictions in the form of TPs, FPs, FNs and TNs is known as </a:t>
            </a:r>
            <a:r>
              <a:rPr lang="en-US" b="1" dirty="0"/>
              <a:t>confusion matrix</a:t>
            </a:r>
            <a:r>
              <a:rPr lang="en-US" dirty="0"/>
              <a:t>.</a:t>
            </a:r>
          </a:p>
          <a:p>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114</a:t>
            </a:fld>
            <a:endParaRPr lang="en-US"/>
          </a:p>
        </p:txBody>
      </p:sp>
      <p:pic>
        <p:nvPicPr>
          <p:cNvPr id="7" name="Picture 6"/>
          <p:cNvPicPr>
            <a:picLocks noChangeAspect="1"/>
          </p:cNvPicPr>
          <p:nvPr/>
        </p:nvPicPr>
        <p:blipFill>
          <a:blip r:embed="rId2"/>
          <a:stretch>
            <a:fillRect/>
          </a:stretch>
        </p:blipFill>
        <p:spPr>
          <a:xfrm>
            <a:off x="2241755" y="1987074"/>
            <a:ext cx="3927564" cy="2924485"/>
          </a:xfrm>
          <a:prstGeom prst="rect">
            <a:avLst/>
          </a:prstGeom>
        </p:spPr>
      </p:pic>
    </p:spTree>
    <p:extLst>
      <p:ext uri="{BB962C8B-B14F-4D97-AF65-F5344CB8AC3E}">
        <p14:creationId xmlns:p14="http://schemas.microsoft.com/office/powerpoint/2010/main" val="715537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115</a:t>
            </a:fld>
            <a:endParaRPr lang="en-US"/>
          </a:p>
        </p:txBody>
      </p:sp>
      <p:pic>
        <p:nvPicPr>
          <p:cNvPr id="6" name="Picture 5"/>
          <p:cNvPicPr>
            <a:picLocks noChangeAspect="1"/>
          </p:cNvPicPr>
          <p:nvPr/>
        </p:nvPicPr>
        <p:blipFill>
          <a:blip r:embed="rId2"/>
          <a:stretch>
            <a:fillRect/>
          </a:stretch>
        </p:blipFill>
        <p:spPr>
          <a:xfrm>
            <a:off x="180293" y="939668"/>
            <a:ext cx="8963707" cy="3950377"/>
          </a:xfrm>
          <a:prstGeom prst="rect">
            <a:avLst/>
          </a:prstGeom>
        </p:spPr>
      </p:pic>
    </p:spTree>
    <p:extLst>
      <p:ext uri="{BB962C8B-B14F-4D97-AF65-F5344CB8AC3E}">
        <p14:creationId xmlns:p14="http://schemas.microsoft.com/office/powerpoint/2010/main" val="1728305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Sensitivity and specificity</a:t>
            </a:r>
            <a:br>
              <a:rPr lang="en-US" b="1" dirty="0"/>
            </a:br>
            <a:endParaRPr lang="en-US" dirty="0"/>
          </a:p>
        </p:txBody>
      </p:sp>
      <p:pic>
        <p:nvPicPr>
          <p:cNvPr id="6" name="Content Placeholder 5"/>
          <p:cNvPicPr>
            <a:picLocks noGrp="1" noChangeAspect="1"/>
          </p:cNvPicPr>
          <p:nvPr>
            <p:ph idx="1"/>
          </p:nvPr>
        </p:nvPicPr>
        <p:blipFill>
          <a:blip r:embed="rId2"/>
          <a:stretch>
            <a:fillRect/>
          </a:stretch>
        </p:blipFill>
        <p:spPr>
          <a:xfrm>
            <a:off x="0" y="939998"/>
            <a:ext cx="3974609" cy="3876662"/>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116</a:t>
            </a:fld>
            <a:endParaRPr lang="en-US"/>
          </a:p>
        </p:txBody>
      </p:sp>
      <p:sp>
        <p:nvSpPr>
          <p:cNvPr id="3" name="Rectangle 2"/>
          <p:cNvSpPr/>
          <p:nvPr/>
        </p:nvSpPr>
        <p:spPr>
          <a:xfrm>
            <a:off x="3974609" y="770930"/>
            <a:ext cx="4960164" cy="923330"/>
          </a:xfrm>
          <a:prstGeom prst="rect">
            <a:avLst/>
          </a:prstGeom>
        </p:spPr>
        <p:txBody>
          <a:bodyPr wrap="square">
            <a:spAutoFit/>
          </a:bodyPr>
          <a:lstStyle/>
          <a:p>
            <a:pPr algn="just"/>
            <a:r>
              <a:rPr lang="en-US" sz="1800" dirty="0">
                <a:solidFill>
                  <a:srgbClr val="333333"/>
                </a:solidFill>
                <a:latin typeface="Georgia" panose="02040502050405020303" pitchFamily="18" charset="0"/>
              </a:rPr>
              <a:t>The </a:t>
            </a:r>
            <a:r>
              <a:rPr lang="en-US" sz="1800" b="1" dirty="0">
                <a:solidFill>
                  <a:srgbClr val="333333"/>
                </a:solidFill>
                <a:latin typeface="Georgia-Bold"/>
              </a:rPr>
              <a:t>sensitivity </a:t>
            </a:r>
            <a:r>
              <a:rPr lang="en-US" sz="1800" dirty="0">
                <a:solidFill>
                  <a:srgbClr val="333333"/>
                </a:solidFill>
                <a:latin typeface="Georgia" panose="02040502050405020303" pitchFamily="18" charset="0"/>
              </a:rPr>
              <a:t>of a model measures the proportion of TP examples or </a:t>
            </a:r>
            <a:r>
              <a:rPr lang="en-US" sz="1800" dirty="0">
                <a:solidFill>
                  <a:srgbClr val="FF0000"/>
                </a:solidFill>
                <a:latin typeface="Georgia" panose="02040502050405020303" pitchFamily="18" charset="0"/>
              </a:rPr>
              <a:t>positive cases </a:t>
            </a:r>
            <a:r>
              <a:rPr lang="en-US" sz="1800" dirty="0">
                <a:solidFill>
                  <a:srgbClr val="333333"/>
                </a:solidFill>
                <a:latin typeface="Georgia" panose="02040502050405020303" pitchFamily="18" charset="0"/>
              </a:rPr>
              <a:t>which were correctly classified.</a:t>
            </a:r>
            <a:endParaRPr lang="en-US" sz="1800" dirty="0"/>
          </a:p>
        </p:txBody>
      </p:sp>
      <p:sp>
        <p:nvSpPr>
          <p:cNvPr id="8" name="Rectangle 7"/>
          <p:cNvSpPr/>
          <p:nvPr/>
        </p:nvSpPr>
        <p:spPr>
          <a:xfrm>
            <a:off x="4090846" y="3333825"/>
            <a:ext cx="4572000" cy="923330"/>
          </a:xfrm>
          <a:prstGeom prst="rect">
            <a:avLst/>
          </a:prstGeom>
        </p:spPr>
        <p:txBody>
          <a:bodyPr>
            <a:spAutoFit/>
          </a:bodyPr>
          <a:lstStyle/>
          <a:p>
            <a:pPr algn="just"/>
            <a:r>
              <a:rPr lang="en-US" sz="1800" b="1" dirty="0">
                <a:solidFill>
                  <a:srgbClr val="333333"/>
                </a:solidFill>
                <a:latin typeface="Georgia" panose="02040502050405020303" pitchFamily="18" charset="0"/>
              </a:rPr>
              <a:t>Specificity</a:t>
            </a:r>
            <a:r>
              <a:rPr lang="en-US" sz="1800" dirty="0">
                <a:solidFill>
                  <a:srgbClr val="333333"/>
                </a:solidFill>
                <a:latin typeface="Georgia" panose="02040502050405020303" pitchFamily="18" charset="0"/>
              </a:rPr>
              <a:t> of a model measures the proportion of </a:t>
            </a:r>
            <a:r>
              <a:rPr lang="en-US" sz="1800" dirty="0">
                <a:solidFill>
                  <a:srgbClr val="FF0000"/>
                </a:solidFill>
                <a:latin typeface="Georgia" panose="02040502050405020303" pitchFamily="18" charset="0"/>
              </a:rPr>
              <a:t>negative examples </a:t>
            </a:r>
            <a:r>
              <a:rPr lang="en-US" sz="1800" dirty="0">
                <a:solidFill>
                  <a:srgbClr val="333333"/>
                </a:solidFill>
                <a:latin typeface="Georgia" panose="02040502050405020303" pitchFamily="18" charset="0"/>
              </a:rPr>
              <a:t>which have been correctly classified.</a:t>
            </a:r>
            <a:endParaRPr lang="en-US" sz="1800" dirty="0"/>
          </a:p>
        </p:txBody>
      </p:sp>
    </p:spTree>
    <p:extLst>
      <p:ext uri="{BB962C8B-B14F-4D97-AF65-F5344CB8AC3E}">
        <p14:creationId xmlns:p14="http://schemas.microsoft.com/office/powerpoint/2010/main" val="36678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117</a:t>
            </a:fld>
            <a:endParaRPr lang="en-US"/>
          </a:p>
        </p:txBody>
      </p:sp>
      <p:pic>
        <p:nvPicPr>
          <p:cNvPr id="6" name="Picture 5"/>
          <p:cNvPicPr>
            <a:picLocks noChangeAspect="1"/>
          </p:cNvPicPr>
          <p:nvPr/>
        </p:nvPicPr>
        <p:blipFill>
          <a:blip r:embed="rId2"/>
          <a:stretch>
            <a:fillRect/>
          </a:stretch>
        </p:blipFill>
        <p:spPr>
          <a:xfrm>
            <a:off x="1946419" y="86683"/>
            <a:ext cx="7012569" cy="455783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244240" y="1527390"/>
              <a:ext cx="1234980" cy="31590"/>
            </p14:xfrm>
          </p:contentPart>
        </mc:Choice>
        <mc:Fallback>
          <p:pic>
            <p:nvPicPr>
              <p:cNvPr id="7" name="Ink 6"/>
              <p:cNvPicPr/>
              <p:nvPr/>
            </p:nvPicPr>
            <p:blipFill>
              <a:blip r:embed="rId4"/>
              <a:stretch>
                <a:fillRect/>
              </a:stretch>
            </p:blipFill>
            <p:spPr>
              <a:xfrm>
                <a:off x="2234881" y="1518057"/>
                <a:ext cx="1253697" cy="50257"/>
              </a:xfrm>
              <a:prstGeom prst="rect">
                <a:avLst/>
              </a:prstGeom>
            </p:spPr>
          </p:pic>
        </mc:Fallback>
      </mc:AlternateContent>
    </p:spTree>
    <p:extLst>
      <p:ext uri="{BB962C8B-B14F-4D97-AF65-F5344CB8AC3E}">
        <p14:creationId xmlns:p14="http://schemas.microsoft.com/office/powerpoint/2010/main" val="13279871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118</a:t>
            </a:fld>
            <a:endParaRPr lang="en-US"/>
          </a:p>
        </p:txBody>
      </p:sp>
      <p:pic>
        <p:nvPicPr>
          <p:cNvPr id="6" name="Picture 5"/>
          <p:cNvPicPr>
            <a:picLocks noChangeAspect="1"/>
          </p:cNvPicPr>
          <p:nvPr/>
        </p:nvPicPr>
        <p:blipFill>
          <a:blip r:embed="rId2"/>
          <a:stretch>
            <a:fillRect/>
          </a:stretch>
        </p:blipFill>
        <p:spPr>
          <a:xfrm>
            <a:off x="2209800" y="356142"/>
            <a:ext cx="5879076" cy="4576326"/>
          </a:xfrm>
          <a:prstGeom prst="rect">
            <a:avLst/>
          </a:prstGeom>
        </p:spPr>
      </p:pic>
    </p:spTree>
    <p:extLst>
      <p:ext uri="{BB962C8B-B14F-4D97-AF65-F5344CB8AC3E}">
        <p14:creationId xmlns:p14="http://schemas.microsoft.com/office/powerpoint/2010/main" val="10339772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925776" y="1986425"/>
            <a:ext cx="5894428" cy="2771553"/>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119</a:t>
            </a:fld>
            <a:endParaRPr lang="en-US"/>
          </a:p>
        </p:txBody>
      </p:sp>
      <p:sp>
        <p:nvSpPr>
          <p:cNvPr id="7" name="Rectangle 6"/>
          <p:cNvSpPr/>
          <p:nvPr/>
        </p:nvSpPr>
        <p:spPr>
          <a:xfrm>
            <a:off x="148202" y="875006"/>
            <a:ext cx="8872955" cy="1015663"/>
          </a:xfrm>
          <a:prstGeom prst="rect">
            <a:avLst/>
          </a:prstGeom>
        </p:spPr>
        <p:txBody>
          <a:bodyPr wrap="square">
            <a:spAutoFit/>
          </a:bodyPr>
          <a:lstStyle/>
          <a:p>
            <a:pPr algn="just"/>
            <a:r>
              <a:rPr lang="en-US" sz="2000" i="1" dirty="0">
                <a:solidFill>
                  <a:srgbClr val="333333"/>
                </a:solidFill>
                <a:latin typeface="Georgia-Italic"/>
              </a:rPr>
              <a:t>F</a:t>
            </a:r>
            <a:r>
              <a:rPr lang="en-US" sz="2000" dirty="0">
                <a:solidFill>
                  <a:srgbClr val="333333"/>
                </a:solidFill>
                <a:latin typeface="Georgia" panose="02040502050405020303" pitchFamily="18" charset="0"/>
              </a:rPr>
              <a:t>-measure is another measure of model performance which combines the precision and recall. It takes the harmonic mean of precision and recall as calculated as</a:t>
            </a:r>
            <a:endParaRPr lang="en-US" sz="2000" dirty="0"/>
          </a:p>
        </p:txBody>
      </p:sp>
    </p:spTree>
    <p:extLst>
      <p:ext uri="{BB962C8B-B14F-4D97-AF65-F5344CB8AC3E}">
        <p14:creationId xmlns:p14="http://schemas.microsoft.com/office/powerpoint/2010/main" val="229215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Comparison of various learnings</a:t>
            </a:r>
            <a:endPar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4F00BBE5-58E8-8967-23B3-81BA157438DD}"/>
              </a:ext>
            </a:extLst>
          </p:cNvPr>
          <p:cNvGraphicFramePr>
            <a:graphicFrameLocks noGrp="1"/>
          </p:cNvGraphicFramePr>
          <p:nvPr>
            <p:extLst>
              <p:ext uri="{D42A27DB-BD31-4B8C-83A1-F6EECF244321}">
                <p14:modId xmlns:p14="http://schemas.microsoft.com/office/powerpoint/2010/main" val="3758153901"/>
              </p:ext>
            </p:extLst>
          </p:nvPr>
        </p:nvGraphicFramePr>
        <p:xfrm>
          <a:off x="760193" y="740820"/>
          <a:ext cx="7989495" cy="4308405"/>
        </p:xfrm>
        <a:graphic>
          <a:graphicData uri="http://schemas.openxmlformats.org/drawingml/2006/table">
            <a:tbl>
              <a:tblPr firstRow="1" bandRow="1">
                <a:tableStyleId>{5C22544A-7EE6-4342-B048-85BDC9FD1C3A}</a:tableStyleId>
              </a:tblPr>
              <a:tblGrid>
                <a:gridCol w="2372682">
                  <a:extLst>
                    <a:ext uri="{9D8B030D-6E8A-4147-A177-3AD203B41FA5}">
                      <a16:colId xmlns:a16="http://schemas.microsoft.com/office/drawing/2014/main" val="539409283"/>
                    </a:ext>
                  </a:extLst>
                </a:gridCol>
                <a:gridCol w="2727297">
                  <a:extLst>
                    <a:ext uri="{9D8B030D-6E8A-4147-A177-3AD203B41FA5}">
                      <a16:colId xmlns:a16="http://schemas.microsoft.com/office/drawing/2014/main" val="3749810450"/>
                    </a:ext>
                  </a:extLst>
                </a:gridCol>
                <a:gridCol w="2889516">
                  <a:extLst>
                    <a:ext uri="{9D8B030D-6E8A-4147-A177-3AD203B41FA5}">
                      <a16:colId xmlns:a16="http://schemas.microsoft.com/office/drawing/2014/main" val="2763211578"/>
                    </a:ext>
                  </a:extLst>
                </a:gridCol>
              </a:tblGrid>
              <a:tr h="448248">
                <a:tc>
                  <a:txBody>
                    <a:bodyPr/>
                    <a:lstStyle/>
                    <a:p>
                      <a:r>
                        <a:rPr lang="en-US" sz="1400" dirty="0">
                          <a:latin typeface="Times New Roman" panose="02020603050405020304" pitchFamily="18" charset="0"/>
                          <a:cs typeface="Times New Roman" panose="02020603050405020304" pitchFamily="18" charset="0"/>
                        </a:rPr>
                        <a:t>Supervised machine learning</a:t>
                      </a:r>
                    </a:p>
                  </a:txBody>
                  <a:tcPr/>
                </a:tc>
                <a:tc>
                  <a:txBody>
                    <a:bodyPr/>
                    <a:lstStyle/>
                    <a:p>
                      <a:r>
                        <a:rPr lang="en-US" sz="1400" dirty="0">
                          <a:latin typeface="Times New Roman" panose="02020603050405020304" pitchFamily="18" charset="0"/>
                          <a:cs typeface="Times New Roman" panose="02020603050405020304" pitchFamily="18" charset="0"/>
                        </a:rPr>
                        <a:t>Unsupervised machine learning</a:t>
                      </a:r>
                    </a:p>
                  </a:txBody>
                  <a:tcPr/>
                </a:tc>
                <a:tc>
                  <a:txBody>
                    <a:bodyPr/>
                    <a:lstStyle/>
                    <a:p>
                      <a:r>
                        <a:rPr lang="en-US" sz="1400" dirty="0">
                          <a:latin typeface="Times New Roman" panose="02020603050405020304" pitchFamily="18" charset="0"/>
                          <a:cs typeface="Times New Roman" panose="02020603050405020304" pitchFamily="18" charset="0"/>
                        </a:rPr>
                        <a:t>Reinforcement </a:t>
                      </a:r>
                    </a:p>
                  </a:txBody>
                  <a:tcPr/>
                </a:tc>
                <a:extLst>
                  <a:ext uri="{0D108BD9-81ED-4DB2-BD59-A6C34878D82A}">
                    <a16:rowId xmlns:a16="http://schemas.microsoft.com/office/drawing/2014/main" val="1759288691"/>
                  </a:ext>
                </a:extLst>
              </a:tr>
              <a:tr h="626319">
                <a:tc>
                  <a:txBody>
                    <a:bodyPr/>
                    <a:lstStyle/>
                    <a:p>
                      <a:r>
                        <a:rPr lang="en-US" sz="1400" dirty="0">
                          <a:latin typeface="Times New Roman" panose="02020603050405020304" pitchFamily="18" charset="0"/>
                          <a:cs typeface="Times New Roman" panose="02020603050405020304" pitchFamily="18" charset="0"/>
                        </a:rPr>
                        <a:t>Used for classifying</a:t>
                      </a:r>
                    </a:p>
                    <a:p>
                      <a:r>
                        <a:rPr lang="en-US" sz="1400" dirty="0">
                          <a:latin typeface="Times New Roman" panose="02020603050405020304" pitchFamily="18" charset="0"/>
                          <a:cs typeface="Times New Roman" panose="02020603050405020304" pitchFamily="18" charset="0"/>
                        </a:rPr>
                        <a:t>(classes and labels are given)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 find pattern</a:t>
                      </a:r>
                    </a:p>
                    <a:p>
                      <a:r>
                        <a:rPr lang="en-US" sz="1400" dirty="0">
                          <a:latin typeface="Times New Roman" panose="02020603050405020304" pitchFamily="18" charset="0"/>
                          <a:cs typeface="Times New Roman" panose="02020603050405020304" pitchFamily="18" charset="0"/>
                        </a:rPr>
                        <a:t>(No idea about class/labels)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Rewards – if guessed correctly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(No idea about class/labels)</a:t>
                      </a:r>
                    </a:p>
                  </a:txBody>
                  <a:tcPr/>
                </a:tc>
                <a:extLst>
                  <a:ext uri="{0D108BD9-81ED-4DB2-BD59-A6C34878D82A}">
                    <a16:rowId xmlns:a16="http://schemas.microsoft.com/office/drawing/2014/main" val="99631759"/>
                  </a:ext>
                </a:extLst>
              </a:tr>
              <a:tr h="626319">
                <a:tc>
                  <a:txBody>
                    <a:bodyPr/>
                    <a:lstStyle/>
                    <a:p>
                      <a:r>
                        <a:rPr lang="en-US" sz="1400" dirty="0">
                          <a:latin typeface="Times New Roman" panose="02020603050405020304" pitchFamily="18" charset="0"/>
                          <a:cs typeface="Times New Roman" panose="02020603050405020304" pitchFamily="18" charset="0"/>
                        </a:rPr>
                        <a:t>Labelled training data</a:t>
                      </a:r>
                    </a:p>
                  </a:txBody>
                  <a:tcPr/>
                </a:tc>
                <a:tc>
                  <a:txBody>
                    <a:bodyPr/>
                    <a:lstStyle/>
                    <a:p>
                      <a:r>
                        <a:rPr lang="en-US" sz="1400" dirty="0">
                          <a:latin typeface="Times New Roman" panose="02020603050405020304" pitchFamily="18" charset="0"/>
                          <a:cs typeface="Times New Roman" panose="02020603050405020304" pitchFamily="18" charset="0"/>
                        </a:rPr>
                        <a:t>Unknown and unlabeled data</a:t>
                      </a:r>
                    </a:p>
                  </a:txBody>
                  <a:tcPr/>
                </a:tc>
                <a:tc>
                  <a:txBody>
                    <a:bodyPr/>
                    <a:lstStyle/>
                    <a:p>
                      <a:r>
                        <a:rPr lang="en-US" sz="1400" dirty="0">
                          <a:latin typeface="Times New Roman" panose="02020603050405020304" pitchFamily="18" charset="0"/>
                          <a:cs typeface="Times New Roman" panose="02020603050405020304" pitchFamily="18" charset="0"/>
                        </a:rPr>
                        <a:t>Model learns and updates itself through rewards/punishment</a:t>
                      </a:r>
                    </a:p>
                  </a:txBody>
                  <a:tcPr/>
                </a:tc>
                <a:extLst>
                  <a:ext uri="{0D108BD9-81ED-4DB2-BD59-A6C34878D82A}">
                    <a16:rowId xmlns:a16="http://schemas.microsoft.com/office/drawing/2014/main" val="3458558279"/>
                  </a:ext>
                </a:extLst>
              </a:tr>
              <a:tr h="448248">
                <a:tc>
                  <a:txBody>
                    <a:bodyPr/>
                    <a:lstStyle/>
                    <a:p>
                      <a:r>
                        <a:rPr lang="en-US" sz="1400" dirty="0">
                          <a:latin typeface="Times New Roman" panose="02020603050405020304" pitchFamily="18" charset="0"/>
                          <a:cs typeface="Times New Roman" panose="02020603050405020304" pitchFamily="18" charset="0"/>
                        </a:rPr>
                        <a:t>Classification and regression</a:t>
                      </a:r>
                    </a:p>
                  </a:txBody>
                  <a:tcPr/>
                </a:tc>
                <a:tc>
                  <a:txBody>
                    <a:bodyPr/>
                    <a:lstStyle/>
                    <a:p>
                      <a:r>
                        <a:rPr lang="en-US" sz="1400" dirty="0">
                          <a:latin typeface="Times New Roman" panose="02020603050405020304" pitchFamily="18" charset="0"/>
                          <a:cs typeface="Times New Roman" panose="02020603050405020304" pitchFamily="18" charset="0"/>
                        </a:rPr>
                        <a:t>Clustering and association analysis</a:t>
                      </a:r>
                    </a:p>
                  </a:txBody>
                  <a:tcPr/>
                </a:tc>
                <a:tc>
                  <a:txBody>
                    <a:bodyPr/>
                    <a:lstStyle/>
                    <a:p>
                      <a:r>
                        <a:rPr lang="en-US" sz="1400" dirty="0">
                          <a:latin typeface="Times New Roman" panose="02020603050405020304" pitchFamily="18" charset="0"/>
                          <a:cs typeface="Times New Roman" panose="02020603050405020304" pitchFamily="18" charset="0"/>
                        </a:rPr>
                        <a:t>No such types</a:t>
                      </a:r>
                    </a:p>
                  </a:txBody>
                  <a:tcPr/>
                </a:tc>
                <a:extLst>
                  <a:ext uri="{0D108BD9-81ED-4DB2-BD59-A6C34878D82A}">
                    <a16:rowId xmlns:a16="http://schemas.microsoft.com/office/drawing/2014/main" val="2033371636"/>
                  </a:ext>
                </a:extLst>
              </a:tr>
              <a:tr h="626319">
                <a:tc>
                  <a:txBody>
                    <a:bodyPr/>
                    <a:lstStyle/>
                    <a:p>
                      <a:r>
                        <a:rPr lang="en-US" sz="1400" dirty="0">
                          <a:latin typeface="Times New Roman" panose="02020603050405020304" pitchFamily="18" charset="0"/>
                          <a:cs typeface="Times New Roman" panose="02020603050405020304" pitchFamily="18" charset="0"/>
                        </a:rPr>
                        <a:t>Simple to understand</a:t>
                      </a:r>
                    </a:p>
                  </a:txBody>
                  <a:tcPr/>
                </a:tc>
                <a:tc>
                  <a:txBody>
                    <a:bodyPr/>
                    <a:lstStyle/>
                    <a:p>
                      <a:r>
                        <a:rPr lang="en-US" sz="1400" dirty="0">
                          <a:latin typeface="Times New Roman" panose="02020603050405020304" pitchFamily="18" charset="0"/>
                          <a:cs typeface="Times New Roman" panose="02020603050405020304" pitchFamily="18" charset="0"/>
                        </a:rPr>
                        <a:t>More difficult to understand and implement</a:t>
                      </a:r>
                    </a:p>
                  </a:txBody>
                  <a:tcPr/>
                </a:tc>
                <a:tc>
                  <a:txBody>
                    <a:bodyPr/>
                    <a:lstStyle/>
                    <a:p>
                      <a:r>
                        <a:rPr lang="en-US" sz="1400" dirty="0">
                          <a:latin typeface="Times New Roman" panose="02020603050405020304" pitchFamily="18" charset="0"/>
                          <a:cs typeface="Times New Roman" panose="02020603050405020304" pitchFamily="18" charset="0"/>
                        </a:rPr>
                        <a:t>Most complex</a:t>
                      </a:r>
                    </a:p>
                  </a:txBody>
                  <a:tcPr/>
                </a:tc>
                <a:extLst>
                  <a:ext uri="{0D108BD9-81ED-4DB2-BD59-A6C34878D82A}">
                    <a16:rowId xmlns:a16="http://schemas.microsoft.com/office/drawing/2014/main" val="4160835568"/>
                  </a:ext>
                </a:extLst>
              </a:tr>
              <a:tr h="448248">
                <a:tc>
                  <a:txBody>
                    <a:bodyPr/>
                    <a:lstStyle/>
                    <a:p>
                      <a:r>
                        <a:rPr lang="en-US" sz="1400" dirty="0">
                          <a:latin typeface="Times New Roman" panose="02020603050405020304" pitchFamily="18" charset="0"/>
                          <a:cs typeface="Times New Roman" panose="02020603050405020304" pitchFamily="18" charset="0"/>
                        </a:rPr>
                        <a:t>Navie bayes, KNN, LR, SVM </a:t>
                      </a:r>
                      <a:r>
                        <a:rPr lang="en-US" sz="1400" dirty="0" err="1">
                          <a:latin typeface="Times New Roman" panose="02020603050405020304" pitchFamily="18" charset="0"/>
                          <a:cs typeface="Times New Roman" panose="02020603050405020304" pitchFamily="18" charset="0"/>
                        </a:rPr>
                        <a:t>etc</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Kmeans</a:t>
                      </a:r>
                      <a:r>
                        <a:rPr lang="en-US" sz="1400" dirty="0">
                          <a:latin typeface="Times New Roman" panose="02020603050405020304" pitchFamily="18" charset="0"/>
                          <a:cs typeface="Times New Roman" panose="02020603050405020304" pitchFamily="18" charset="0"/>
                        </a:rPr>
                        <a:t>, PCA, DBSCAN, </a:t>
                      </a:r>
                      <a:r>
                        <a:rPr lang="en-US" sz="1400" dirty="0" err="1">
                          <a:latin typeface="Times New Roman" panose="02020603050405020304" pitchFamily="18" charset="0"/>
                          <a:cs typeface="Times New Roman" panose="02020603050405020304" pitchFamily="18" charset="0"/>
                        </a:rPr>
                        <a:t>apriori</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Q-Learning, </a:t>
                      </a:r>
                      <a:r>
                        <a:rPr lang="en-US" sz="1400" dirty="0" err="1">
                          <a:latin typeface="Times New Roman" panose="02020603050405020304" pitchFamily="18" charset="0"/>
                          <a:cs typeface="Times New Roman" panose="02020603050405020304" pitchFamily="18" charset="0"/>
                        </a:rPr>
                        <a:t>Sarsa</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5497645"/>
                  </a:ext>
                </a:extLst>
              </a:tr>
              <a:tr h="884216">
                <a:tc>
                  <a:txBody>
                    <a:bodyPr/>
                    <a:lstStyle/>
                    <a:p>
                      <a:r>
                        <a:rPr lang="en-US" sz="1400" dirty="0">
                          <a:latin typeface="Times New Roman" panose="02020603050405020304" pitchFamily="18" charset="0"/>
                          <a:cs typeface="Times New Roman" panose="02020603050405020304" pitchFamily="18" charset="0"/>
                        </a:rPr>
                        <a:t>Hand writing recognition, stock market prediction, disease prediction, fraud detection</a:t>
                      </a:r>
                    </a:p>
                  </a:txBody>
                  <a:tcPr/>
                </a:tc>
                <a:tc>
                  <a:txBody>
                    <a:bodyPr/>
                    <a:lstStyle/>
                    <a:p>
                      <a:r>
                        <a:rPr lang="en-US" sz="1400" dirty="0">
                          <a:latin typeface="Times New Roman" panose="02020603050405020304" pitchFamily="18" charset="0"/>
                          <a:cs typeface="Times New Roman" panose="02020603050405020304" pitchFamily="18" charset="0"/>
                        </a:rPr>
                        <a:t>Market based analysis, recommender system, customer segmentation</a:t>
                      </a:r>
                    </a:p>
                  </a:txBody>
                  <a:tcPr/>
                </a:tc>
                <a:tc>
                  <a:txBody>
                    <a:bodyPr/>
                    <a:lstStyle/>
                    <a:p>
                      <a:r>
                        <a:rPr lang="en-US" sz="1400" dirty="0">
                          <a:latin typeface="Times New Roman" panose="02020603050405020304" pitchFamily="18" charset="0"/>
                          <a:cs typeface="Times New Roman" panose="02020603050405020304" pitchFamily="18" charset="0"/>
                        </a:rPr>
                        <a:t>Self driving cars, intelligent robots</a:t>
                      </a:r>
                    </a:p>
                  </a:txBody>
                  <a:tcPr/>
                </a:tc>
                <a:extLst>
                  <a:ext uri="{0D108BD9-81ED-4DB2-BD59-A6C34878D82A}">
                    <a16:rowId xmlns:a16="http://schemas.microsoft.com/office/drawing/2014/main" val="2521564321"/>
                  </a:ext>
                </a:extLst>
              </a:tr>
            </a:tbl>
          </a:graphicData>
        </a:graphic>
      </p:graphicFrame>
    </p:spTree>
    <p:extLst>
      <p:ext uri="{BB962C8B-B14F-4D97-AF65-F5344CB8AC3E}">
        <p14:creationId xmlns:p14="http://schemas.microsoft.com/office/powerpoint/2010/main" val="2406241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Problem </a:t>
            </a:r>
          </a:p>
        </p:txBody>
      </p:sp>
      <p:pic>
        <p:nvPicPr>
          <p:cNvPr id="6" name="Content Placeholder 5"/>
          <p:cNvPicPr>
            <a:picLocks noGrp="1" noChangeAspect="1"/>
          </p:cNvPicPr>
          <p:nvPr>
            <p:ph idx="1"/>
          </p:nvPr>
        </p:nvPicPr>
        <p:blipFill>
          <a:blip r:embed="rId2"/>
          <a:stretch>
            <a:fillRect/>
          </a:stretch>
        </p:blipFill>
        <p:spPr>
          <a:xfrm>
            <a:off x="1871663" y="2093714"/>
            <a:ext cx="5400675" cy="1814513"/>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120</a:t>
            </a:fld>
            <a:endParaRPr lang="en-US"/>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112480" y="180900"/>
              <a:ext cx="4774140" cy="3792150"/>
            </p14:xfrm>
          </p:contentPart>
        </mc:Choice>
        <mc:Fallback>
          <p:pic>
            <p:nvPicPr>
              <p:cNvPr id="7" name="Ink 6"/>
              <p:cNvPicPr/>
              <p:nvPr/>
            </p:nvPicPr>
            <p:blipFill>
              <a:blip r:embed="rId4"/>
              <a:stretch>
                <a:fillRect/>
              </a:stretch>
            </p:blipFill>
            <p:spPr>
              <a:xfrm>
                <a:off x="2103120" y="171540"/>
                <a:ext cx="4792859" cy="381087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332640" y="636930"/>
              <a:ext cx="8715600" cy="4020840"/>
            </p14:xfrm>
          </p:contentPart>
        </mc:Choice>
        <mc:Fallback>
          <p:pic>
            <p:nvPicPr>
              <p:cNvPr id="8" name="Ink 7"/>
              <p:cNvPicPr/>
              <p:nvPr/>
            </p:nvPicPr>
            <p:blipFill>
              <a:blip r:embed="rId6"/>
              <a:stretch>
                <a:fillRect/>
              </a:stretch>
            </p:blipFill>
            <p:spPr>
              <a:xfrm>
                <a:off x="323280" y="627570"/>
                <a:ext cx="8734320" cy="4039560"/>
              </a:xfrm>
              <a:prstGeom prst="rect">
                <a:avLst/>
              </a:prstGeom>
            </p:spPr>
          </p:pic>
        </mc:Fallback>
      </mc:AlternateContent>
    </p:spTree>
    <p:extLst>
      <p:ext uri="{BB962C8B-B14F-4D97-AF65-F5344CB8AC3E}">
        <p14:creationId xmlns:p14="http://schemas.microsoft.com/office/powerpoint/2010/main" val="11793378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Kappa </a:t>
            </a:r>
            <a:r>
              <a:rPr lang="en-US" dirty="0"/>
              <a:t>value of a model indicates the adjusted the model accuracy. It is calculated using the formula below</a:t>
            </a:r>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121</a:t>
            </a:fld>
            <a:endParaRPr lang="en-US"/>
          </a:p>
        </p:txBody>
      </p:sp>
      <p:pic>
        <p:nvPicPr>
          <p:cNvPr id="6" name="Picture 5"/>
          <p:cNvPicPr>
            <a:picLocks noChangeAspect="1"/>
          </p:cNvPicPr>
          <p:nvPr/>
        </p:nvPicPr>
        <p:blipFill>
          <a:blip r:embed="rId2"/>
          <a:stretch>
            <a:fillRect/>
          </a:stretch>
        </p:blipFill>
        <p:spPr>
          <a:xfrm>
            <a:off x="3517491" y="1234679"/>
            <a:ext cx="4301409" cy="336118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346140" y="1032480"/>
              <a:ext cx="8693190" cy="3564810"/>
            </p14:xfrm>
          </p:contentPart>
        </mc:Choice>
        <mc:Fallback>
          <p:pic>
            <p:nvPicPr>
              <p:cNvPr id="7" name="Ink 6"/>
              <p:cNvPicPr/>
              <p:nvPr/>
            </p:nvPicPr>
            <p:blipFill>
              <a:blip r:embed="rId4"/>
              <a:stretch>
                <a:fillRect/>
              </a:stretch>
            </p:blipFill>
            <p:spPr>
              <a:xfrm>
                <a:off x="336780" y="1023121"/>
                <a:ext cx="8711910" cy="3583169"/>
              </a:xfrm>
              <a:prstGeom prst="rect">
                <a:avLst/>
              </a:prstGeom>
            </p:spPr>
          </p:pic>
        </mc:Fallback>
      </mc:AlternateContent>
    </p:spTree>
    <p:extLst>
      <p:ext uri="{BB962C8B-B14F-4D97-AF65-F5344CB8AC3E}">
        <p14:creationId xmlns:p14="http://schemas.microsoft.com/office/powerpoint/2010/main" val="1658958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9E68F5-90F1-48CB-BDE8-B6C490303F92}" type="datetime1">
              <a:rPr lang="en-US" smtClean="0"/>
              <a:pPr/>
              <a:t>5/26/2024</a:t>
            </a:fld>
            <a:endParaRPr lang="en-US"/>
          </a:p>
        </p:txBody>
      </p:sp>
      <p:sp>
        <p:nvSpPr>
          <p:cNvPr id="5" name="Slide Number Placeholder 4"/>
          <p:cNvSpPr>
            <a:spLocks noGrp="1"/>
          </p:cNvSpPr>
          <p:nvPr>
            <p:ph type="sldNum" sz="quarter" idx="12"/>
          </p:nvPr>
        </p:nvSpPr>
        <p:spPr/>
        <p:txBody>
          <a:bodyPr/>
          <a:lstStyle/>
          <a:p>
            <a:fld id="{96DC3B95-0A06-4C29-A5A5-735AA8B27FC5}" type="slidenum">
              <a:rPr lang="en-US" smtClean="0"/>
              <a:pPr/>
              <a:t>122</a:t>
            </a:fld>
            <a:endParaRPr lang="en-US"/>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527740" y="344250"/>
              <a:ext cx="5937840" cy="3857490"/>
            </p14:xfrm>
          </p:contentPart>
        </mc:Choice>
        <mc:Fallback>
          <p:pic>
            <p:nvPicPr>
              <p:cNvPr id="6" name="Ink 5"/>
              <p:cNvPicPr/>
              <p:nvPr/>
            </p:nvPicPr>
            <p:blipFill>
              <a:blip r:embed="rId3"/>
              <a:stretch>
                <a:fillRect/>
              </a:stretch>
            </p:blipFill>
            <p:spPr>
              <a:xfrm>
                <a:off x="2518380" y="334891"/>
                <a:ext cx="5956560" cy="3875849"/>
              </a:xfrm>
              <a:prstGeom prst="rect">
                <a:avLst/>
              </a:prstGeom>
            </p:spPr>
          </p:pic>
        </mc:Fallback>
      </mc:AlternateContent>
    </p:spTree>
    <p:extLst>
      <p:ext uri="{BB962C8B-B14F-4D97-AF65-F5344CB8AC3E}">
        <p14:creationId xmlns:p14="http://schemas.microsoft.com/office/powerpoint/2010/main" val="3674306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Problems which </a:t>
            </a:r>
            <a:r>
              <a:rPr lang="en-US" sz="2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maynot</a:t>
            </a: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be solved using ML</a:t>
            </a:r>
            <a:endPar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 Placeholder 1">
            <a:extLst>
              <a:ext uri="{FF2B5EF4-FFF2-40B4-BE49-F238E27FC236}">
                <a16:creationId xmlns:a16="http://schemas.microsoft.com/office/drawing/2014/main" id="{67E68EE9-5ED4-82DD-4226-FAEA63A15668}"/>
              </a:ext>
            </a:extLst>
          </p:cNvPr>
          <p:cNvSpPr>
            <a:spLocks noGrp="1"/>
          </p:cNvSpPr>
          <p:nvPr>
            <p:ph type="body" idx="1"/>
          </p:nvPr>
        </p:nvSpPr>
        <p:spPr>
          <a:xfrm>
            <a:off x="222637" y="1163121"/>
            <a:ext cx="8786191" cy="3798493"/>
          </a:xfrm>
        </p:spPr>
        <p:txBody>
          <a:bodyPr>
            <a:noAutofit/>
          </a:bodyPr>
          <a:lstStyle/>
          <a:p>
            <a:pPr>
              <a:buAutoNum type="arabicPeriod"/>
            </a:pPr>
            <a:r>
              <a:rPr lang="en-IN" sz="2000" b="1" dirty="0">
                <a:solidFill>
                  <a:schemeClr val="tx1"/>
                </a:solidFill>
              </a:rPr>
              <a:t>Critical applications where human are effective – Air traffic control </a:t>
            </a:r>
          </a:p>
          <a:p>
            <a:pPr>
              <a:buAutoNum type="arabicPeriod"/>
            </a:pPr>
            <a:endParaRPr lang="en-IN" sz="2000" b="1" dirty="0">
              <a:solidFill>
                <a:schemeClr val="tx1"/>
              </a:solidFill>
            </a:endParaRPr>
          </a:p>
          <a:p>
            <a:pPr>
              <a:buAutoNum type="arabicPeriod"/>
            </a:pPr>
            <a:r>
              <a:rPr lang="en-IN" sz="2000" b="1" dirty="0">
                <a:solidFill>
                  <a:schemeClr val="tx1"/>
                </a:solidFill>
              </a:rPr>
              <a:t>Simple applications – price calculator, dispute tracking application</a:t>
            </a:r>
          </a:p>
          <a:p>
            <a:pPr>
              <a:buAutoNum type="arabicPeriod"/>
            </a:pPr>
            <a:endParaRPr lang="en-IN" sz="2000" b="1" dirty="0">
              <a:solidFill>
                <a:schemeClr val="tx1"/>
              </a:solidFill>
            </a:endParaRPr>
          </a:p>
          <a:p>
            <a:pPr>
              <a:buAutoNum type="arabicPeriod"/>
            </a:pPr>
            <a:r>
              <a:rPr lang="en-IN" sz="2000" b="1" dirty="0">
                <a:solidFill>
                  <a:schemeClr val="tx1"/>
                </a:solidFill>
              </a:rPr>
              <a:t>To an already optimized business process</a:t>
            </a:r>
          </a:p>
          <a:p>
            <a:pPr>
              <a:buAutoNum type="arabicPeriod"/>
            </a:pPr>
            <a:endParaRPr lang="en-IN" sz="2000" b="1" dirty="0">
              <a:solidFill>
                <a:schemeClr val="tx1"/>
              </a:solidFill>
            </a:endParaRPr>
          </a:p>
          <a:p>
            <a:pPr>
              <a:buAutoNum type="arabicPeriod"/>
            </a:pPr>
            <a:r>
              <a:rPr lang="en-IN" sz="2000" b="1" dirty="0">
                <a:solidFill>
                  <a:schemeClr val="tx1"/>
                </a:solidFill>
              </a:rPr>
              <a:t>Insufficient training data</a:t>
            </a:r>
          </a:p>
          <a:p>
            <a:pPr>
              <a:buAutoNum type="arabicPeriod"/>
            </a:pPr>
            <a:endParaRPr lang="en-IN" sz="2000" b="1" dirty="0">
              <a:solidFill>
                <a:schemeClr val="tx1"/>
              </a:solidFill>
            </a:endParaRPr>
          </a:p>
        </p:txBody>
      </p:sp>
    </p:spTree>
    <p:extLst>
      <p:ext uri="{BB962C8B-B14F-4D97-AF65-F5344CB8AC3E}">
        <p14:creationId xmlns:p14="http://schemas.microsoft.com/office/powerpoint/2010/main" val="20928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Languages and Tools</a:t>
            </a:r>
            <a:endPar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BC8A8708-772E-D76E-A4F0-24B3B9F219A6}"/>
              </a:ext>
            </a:extLst>
          </p:cNvPr>
          <p:cNvSpPr txBox="1">
            <a:spLocks/>
          </p:cNvSpPr>
          <p:nvPr/>
        </p:nvSpPr>
        <p:spPr>
          <a:xfrm>
            <a:off x="1665833" y="1004096"/>
            <a:ext cx="3232172" cy="3249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a:buAutoNum type="arabicPeriod"/>
            </a:pPr>
            <a:r>
              <a:rPr lang="en-IN" sz="2400" dirty="0">
                <a:solidFill>
                  <a:srgbClr val="292929"/>
                </a:solidFill>
                <a:latin typeface="Times New Roman" panose="02020603050405020304" pitchFamily="18" charset="0"/>
                <a:cs typeface="Times New Roman" panose="02020603050405020304" pitchFamily="18" charset="0"/>
              </a:rPr>
              <a:t>Python</a:t>
            </a:r>
          </a:p>
          <a:p>
            <a:pPr>
              <a:buFont typeface="Arial"/>
              <a:buAutoNum type="arabicPeriod"/>
            </a:pPr>
            <a:r>
              <a:rPr lang="en-IN" sz="2400" dirty="0">
                <a:solidFill>
                  <a:srgbClr val="292929"/>
                </a:solidFill>
                <a:latin typeface="Times New Roman" panose="02020603050405020304" pitchFamily="18" charset="0"/>
                <a:cs typeface="Times New Roman" panose="02020603050405020304" pitchFamily="18" charset="0"/>
              </a:rPr>
              <a:t>R</a:t>
            </a:r>
          </a:p>
          <a:p>
            <a:pPr>
              <a:buFont typeface="Arial"/>
              <a:buAutoNum type="arabicPeriod"/>
            </a:pPr>
            <a:r>
              <a:rPr lang="en-IN" sz="2400" dirty="0" err="1">
                <a:solidFill>
                  <a:srgbClr val="292929"/>
                </a:solidFill>
                <a:latin typeface="Times New Roman" panose="02020603050405020304" pitchFamily="18" charset="0"/>
                <a:cs typeface="Times New Roman" panose="02020603050405020304" pitchFamily="18" charset="0"/>
              </a:rPr>
              <a:t>Matlab</a:t>
            </a:r>
            <a:endParaRPr lang="en-IN" sz="2400" dirty="0">
              <a:solidFill>
                <a:srgbClr val="292929"/>
              </a:solidFill>
              <a:latin typeface="Times New Roman" panose="02020603050405020304" pitchFamily="18" charset="0"/>
              <a:cs typeface="Times New Roman" panose="02020603050405020304" pitchFamily="18" charset="0"/>
            </a:endParaRPr>
          </a:p>
          <a:p>
            <a:pPr>
              <a:buFont typeface="Arial"/>
              <a:buAutoNum type="arabicPeriod"/>
            </a:pPr>
            <a:r>
              <a:rPr lang="en-IN" sz="2400" dirty="0">
                <a:solidFill>
                  <a:srgbClr val="292929"/>
                </a:solidFill>
                <a:latin typeface="Times New Roman" panose="02020603050405020304" pitchFamily="18" charset="0"/>
                <a:cs typeface="Times New Roman" panose="02020603050405020304" pitchFamily="18" charset="0"/>
              </a:rPr>
              <a:t>SAS</a:t>
            </a:r>
          </a:p>
          <a:p>
            <a:pPr>
              <a:buFont typeface="Arial"/>
              <a:buAutoNum type="arabicPeriod"/>
            </a:pPr>
            <a:r>
              <a:rPr lang="en-IN" sz="2400" dirty="0">
                <a:solidFill>
                  <a:srgbClr val="292929"/>
                </a:solidFill>
                <a:latin typeface="Times New Roman" panose="02020603050405020304" pitchFamily="18" charset="0"/>
                <a:cs typeface="Times New Roman" panose="02020603050405020304" pitchFamily="18" charset="0"/>
              </a:rPr>
              <a:t>SPSS</a:t>
            </a:r>
          </a:p>
          <a:p>
            <a:pPr>
              <a:buFont typeface="Arial"/>
              <a:buAutoNum type="arabicPeriod"/>
            </a:pPr>
            <a:r>
              <a:rPr lang="en-IN" sz="2400" dirty="0">
                <a:solidFill>
                  <a:srgbClr val="292929"/>
                </a:solidFill>
                <a:latin typeface="Times New Roman" panose="02020603050405020304" pitchFamily="18" charset="0"/>
                <a:cs typeface="Times New Roman" panose="02020603050405020304" pitchFamily="18" charset="0"/>
              </a:rPr>
              <a:t>Julia</a:t>
            </a:r>
          </a:p>
          <a:p>
            <a:pPr>
              <a:buFont typeface="Arial"/>
              <a:buAutoNum type="arabicPeriod"/>
            </a:pPr>
            <a:r>
              <a:rPr lang="en-IN" sz="2400" dirty="0">
                <a:latin typeface="Times New Roman" panose="02020603050405020304" pitchFamily="18" charset="0"/>
                <a:cs typeface="Times New Roman" panose="02020603050405020304" pitchFamily="18" charset="0"/>
              </a:rPr>
              <a:t>Google </a:t>
            </a:r>
            <a:r>
              <a:rPr lang="en-IN" sz="2400" dirty="0" err="1">
                <a:latin typeface="Times New Roman" panose="02020603050405020304" pitchFamily="18" charset="0"/>
                <a:cs typeface="Times New Roman" panose="02020603050405020304" pitchFamily="18" charset="0"/>
              </a:rPr>
              <a:t>colab</a:t>
            </a:r>
            <a:endParaRPr lang="en-IN" sz="2400" dirty="0">
              <a:latin typeface="Times New Roman" panose="02020603050405020304" pitchFamily="18" charset="0"/>
              <a:cs typeface="Times New Roman" panose="02020603050405020304" pitchFamily="18" charset="0"/>
            </a:endParaRPr>
          </a:p>
          <a:p>
            <a:pPr>
              <a:buFont typeface="Arial"/>
              <a:buAutoNum type="arabicPeriod"/>
            </a:pPr>
            <a:r>
              <a:rPr lang="en-IN" sz="2400" dirty="0">
                <a:latin typeface="Times New Roman" panose="02020603050405020304" pitchFamily="18" charset="0"/>
                <a:cs typeface="Times New Roman" panose="02020603050405020304" pitchFamily="18" charset="0"/>
              </a:rPr>
              <a:t>Jupiter notebook</a:t>
            </a:r>
          </a:p>
        </p:txBody>
      </p:sp>
    </p:spTree>
    <p:extLst>
      <p:ext uri="{BB962C8B-B14F-4D97-AF65-F5344CB8AC3E}">
        <p14:creationId xmlns:p14="http://schemas.microsoft.com/office/powerpoint/2010/main" val="383871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Descriptive and Predictive Modeling</a:t>
            </a:r>
          </a:p>
        </p:txBody>
      </p:sp>
      <p:sp>
        <p:nvSpPr>
          <p:cNvPr id="2" name="Text Placeholder 1">
            <a:extLst>
              <a:ext uri="{FF2B5EF4-FFF2-40B4-BE49-F238E27FC236}">
                <a16:creationId xmlns:a16="http://schemas.microsoft.com/office/drawing/2014/main" id="{BC8A8708-772E-D76E-A4F0-24B3B9F219A6}"/>
              </a:ext>
            </a:extLst>
          </p:cNvPr>
          <p:cNvSpPr txBox="1">
            <a:spLocks/>
          </p:cNvSpPr>
          <p:nvPr/>
        </p:nvSpPr>
        <p:spPr>
          <a:xfrm>
            <a:off x="238538" y="1004096"/>
            <a:ext cx="8770289" cy="4037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IN" sz="2000" dirty="0">
                <a:solidFill>
                  <a:srgbClr val="00B0F0"/>
                </a:solidFill>
              </a:rPr>
              <a:t>Descriptive</a:t>
            </a:r>
            <a:r>
              <a:rPr lang="en-IN" sz="2000" dirty="0">
                <a:solidFill>
                  <a:schemeClr val="tx1"/>
                </a:solidFill>
              </a:rPr>
              <a:t>: </a:t>
            </a:r>
            <a:r>
              <a:rPr lang="en-US" sz="2000" dirty="0">
                <a:solidFill>
                  <a:schemeClr val="tx1"/>
                </a:solidFill>
              </a:rPr>
              <a:t>determine the similarities in the data and to find existing patterns.</a:t>
            </a:r>
          </a:p>
          <a:p>
            <a:r>
              <a:rPr lang="en-US" sz="2000" dirty="0">
                <a:solidFill>
                  <a:srgbClr val="00B0F0"/>
                </a:solidFill>
              </a:rPr>
              <a:t>Examples of descriptive</a:t>
            </a:r>
            <a:r>
              <a:rPr lang="en-US" sz="2000" dirty="0">
                <a:solidFill>
                  <a:schemeClr val="tx1"/>
                </a:solidFill>
              </a:rPr>
              <a:t>: Clustering, association rule mining, and anomaly detection. </a:t>
            </a:r>
          </a:p>
          <a:p>
            <a:pPr marL="114300" indent="0">
              <a:buNone/>
            </a:pPr>
            <a:endParaRPr lang="en-US" sz="2000" dirty="0">
              <a:solidFill>
                <a:schemeClr val="tx1"/>
              </a:solidFill>
            </a:endParaRPr>
          </a:p>
          <a:p>
            <a:pPr lvl="1"/>
            <a:r>
              <a:rPr lang="en-US" sz="2000" dirty="0">
                <a:solidFill>
                  <a:srgbClr val="FF0000"/>
                </a:solidFill>
              </a:rPr>
              <a:t>Clustering</a:t>
            </a:r>
            <a:r>
              <a:rPr lang="en-US" sz="2000" dirty="0">
                <a:solidFill>
                  <a:schemeClr val="tx1"/>
                </a:solidFill>
              </a:rPr>
              <a:t> involves </a:t>
            </a:r>
            <a:r>
              <a:rPr lang="en-US" sz="2000" dirty="0">
                <a:solidFill>
                  <a:srgbClr val="7030A0"/>
                </a:solidFill>
              </a:rPr>
              <a:t>grouping similar objects together </a:t>
            </a:r>
          </a:p>
          <a:p>
            <a:pPr lvl="1"/>
            <a:r>
              <a:rPr lang="en-US" sz="2000" dirty="0">
                <a:solidFill>
                  <a:srgbClr val="FF0000"/>
                </a:solidFill>
              </a:rPr>
              <a:t>Association rule </a:t>
            </a:r>
            <a:r>
              <a:rPr lang="en-US" sz="2000" dirty="0">
                <a:solidFill>
                  <a:schemeClr val="tx1"/>
                </a:solidFill>
              </a:rPr>
              <a:t>mining involves </a:t>
            </a:r>
            <a:r>
              <a:rPr lang="en-US" sz="2000" dirty="0">
                <a:solidFill>
                  <a:srgbClr val="7030A0"/>
                </a:solidFill>
              </a:rPr>
              <a:t>identifying relationships between different items in a dataset. </a:t>
            </a:r>
          </a:p>
          <a:p>
            <a:pPr lvl="1"/>
            <a:r>
              <a:rPr lang="en-US" sz="2000" dirty="0">
                <a:solidFill>
                  <a:srgbClr val="FF0000"/>
                </a:solidFill>
              </a:rPr>
              <a:t>Anomaly detection </a:t>
            </a:r>
            <a:r>
              <a:rPr lang="en-US" sz="2000" dirty="0">
                <a:solidFill>
                  <a:schemeClr val="tx1"/>
                </a:solidFill>
              </a:rPr>
              <a:t>involves </a:t>
            </a:r>
            <a:r>
              <a:rPr lang="en-US" sz="2000" dirty="0">
                <a:solidFill>
                  <a:srgbClr val="7030A0"/>
                </a:solidFill>
              </a:rPr>
              <a:t>identifying unusual patterns or outliers in the data.</a:t>
            </a:r>
            <a:endParaRPr lang="en-IN" sz="2000" dirty="0">
              <a:solidFill>
                <a:srgbClr val="7030A0"/>
              </a:solidFill>
            </a:endParaRPr>
          </a:p>
        </p:txBody>
      </p:sp>
    </p:spTree>
    <p:extLst>
      <p:ext uri="{BB962C8B-B14F-4D97-AF65-F5344CB8AC3E}">
        <p14:creationId xmlns:p14="http://schemas.microsoft.com/office/powerpoint/2010/main" val="2084235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Descriptive and Predictive Modeling</a:t>
            </a:r>
          </a:p>
        </p:txBody>
      </p:sp>
      <p:sp>
        <p:nvSpPr>
          <p:cNvPr id="2" name="Text Placeholder 1">
            <a:extLst>
              <a:ext uri="{FF2B5EF4-FFF2-40B4-BE49-F238E27FC236}">
                <a16:creationId xmlns:a16="http://schemas.microsoft.com/office/drawing/2014/main" id="{BC8A8708-772E-D76E-A4F0-24B3B9F219A6}"/>
              </a:ext>
            </a:extLst>
          </p:cNvPr>
          <p:cNvSpPr txBox="1">
            <a:spLocks/>
          </p:cNvSpPr>
          <p:nvPr/>
        </p:nvSpPr>
        <p:spPr>
          <a:xfrm>
            <a:off x="238538" y="1004096"/>
            <a:ext cx="8770289" cy="4037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IN" sz="2000" dirty="0">
                <a:solidFill>
                  <a:srgbClr val="00B0F0"/>
                </a:solidFill>
              </a:rPr>
              <a:t>Predictive</a:t>
            </a:r>
            <a:r>
              <a:rPr lang="en-IN" sz="2000" dirty="0">
                <a:solidFill>
                  <a:schemeClr val="tx1"/>
                </a:solidFill>
              </a:rPr>
              <a:t>: </a:t>
            </a:r>
            <a:r>
              <a:rPr lang="en-US" sz="2000" dirty="0">
                <a:solidFill>
                  <a:schemeClr val="tx1"/>
                </a:solidFill>
              </a:rPr>
              <a:t>It uses the supervised learning functions which are used to predict the target value.</a:t>
            </a:r>
          </a:p>
          <a:p>
            <a:r>
              <a:rPr lang="en-US" sz="2000" dirty="0">
                <a:solidFill>
                  <a:srgbClr val="00B0F0"/>
                </a:solidFill>
              </a:rPr>
              <a:t>Examples</a:t>
            </a:r>
            <a:r>
              <a:rPr lang="en-US" sz="2000" dirty="0">
                <a:solidFill>
                  <a:schemeClr val="tx1"/>
                </a:solidFill>
              </a:rPr>
              <a:t>: Regression, Decision tress, and Neural Networks</a:t>
            </a:r>
          </a:p>
          <a:p>
            <a:pPr marL="114300" indent="0">
              <a:buNone/>
            </a:pPr>
            <a:endParaRPr lang="en-US" sz="2000" dirty="0">
              <a:solidFill>
                <a:schemeClr val="tx1"/>
              </a:solidFill>
            </a:endParaRPr>
          </a:p>
          <a:p>
            <a:pPr lvl="1"/>
            <a:r>
              <a:rPr lang="en-US" sz="2000" dirty="0">
                <a:solidFill>
                  <a:srgbClr val="FF0000"/>
                </a:solidFill>
              </a:rPr>
              <a:t>Regression</a:t>
            </a:r>
            <a:r>
              <a:rPr lang="en-US" sz="2000" dirty="0">
                <a:solidFill>
                  <a:schemeClr val="tx1"/>
                </a:solidFill>
              </a:rPr>
              <a:t> involves </a:t>
            </a:r>
            <a:r>
              <a:rPr lang="en-US" sz="2000" dirty="0">
                <a:solidFill>
                  <a:srgbClr val="7030A0"/>
                </a:solidFill>
              </a:rPr>
              <a:t>predicting a continuous outcome variable </a:t>
            </a:r>
            <a:r>
              <a:rPr lang="en-US" sz="2000" dirty="0">
                <a:solidFill>
                  <a:schemeClr val="tx1"/>
                </a:solidFill>
              </a:rPr>
              <a:t>based on one or more predictor variables</a:t>
            </a:r>
          </a:p>
          <a:p>
            <a:pPr lvl="1"/>
            <a:r>
              <a:rPr lang="en-US" sz="2000" dirty="0">
                <a:solidFill>
                  <a:srgbClr val="FF0000"/>
                </a:solidFill>
              </a:rPr>
              <a:t>DT </a:t>
            </a:r>
            <a:r>
              <a:rPr lang="en-US" sz="2000" dirty="0">
                <a:solidFill>
                  <a:schemeClr val="tx1"/>
                </a:solidFill>
              </a:rPr>
              <a:t>involves </a:t>
            </a:r>
            <a:r>
              <a:rPr lang="en-US" sz="2000" dirty="0">
                <a:solidFill>
                  <a:srgbClr val="7030A0"/>
                </a:solidFill>
              </a:rPr>
              <a:t>building a tree – </a:t>
            </a:r>
            <a:r>
              <a:rPr lang="en-US" sz="2000" dirty="0">
                <a:solidFill>
                  <a:schemeClr val="tx1"/>
                </a:solidFill>
              </a:rPr>
              <a:t>like model based on </a:t>
            </a:r>
            <a:r>
              <a:rPr lang="en-US" sz="2000" dirty="0">
                <a:solidFill>
                  <a:srgbClr val="7030A0"/>
                </a:solidFill>
              </a:rPr>
              <a:t>set of rules for prediction. </a:t>
            </a:r>
          </a:p>
          <a:p>
            <a:pPr lvl="1"/>
            <a:r>
              <a:rPr lang="en-US" sz="2000" dirty="0">
                <a:solidFill>
                  <a:srgbClr val="FF0000"/>
                </a:solidFill>
              </a:rPr>
              <a:t>Neural Networks </a:t>
            </a:r>
            <a:r>
              <a:rPr lang="en-US" sz="2000" dirty="0">
                <a:solidFill>
                  <a:schemeClr val="tx1"/>
                </a:solidFill>
              </a:rPr>
              <a:t>involves building the model </a:t>
            </a:r>
            <a:r>
              <a:rPr lang="en-US" sz="2000" dirty="0">
                <a:solidFill>
                  <a:srgbClr val="7030A0"/>
                </a:solidFill>
              </a:rPr>
              <a:t>based on human brain to make predictions. </a:t>
            </a:r>
            <a:endParaRPr lang="en-IN" sz="2000" dirty="0">
              <a:solidFill>
                <a:srgbClr val="7030A0"/>
              </a:solidFill>
            </a:endParaRPr>
          </a:p>
        </p:txBody>
      </p:sp>
    </p:spTree>
    <p:extLst>
      <p:ext uri="{BB962C8B-B14F-4D97-AF65-F5344CB8AC3E}">
        <p14:creationId xmlns:p14="http://schemas.microsoft.com/office/powerpoint/2010/main" val="274624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830997"/>
          </a:xfrm>
          <a:prstGeom prst="rect">
            <a:avLst/>
          </a:prstGeom>
          <a:noFill/>
        </p:spPr>
        <p:txBody>
          <a:bodyPr wrap="square" rtlCol="0">
            <a:spAutoFit/>
          </a:bodyPr>
          <a:lstStyle/>
          <a:p>
            <a:pPr algn="ctr"/>
            <a:r>
              <a:rPr lang="en-US" sz="2400" b="1" dirty="0">
                <a:solidFill>
                  <a:srgbClr val="FF0000"/>
                </a:solidFill>
                <a:cs typeface="+mj-cs"/>
              </a:rPr>
              <a:t>General Approach for Building Classification Model</a:t>
            </a:r>
            <a:endParaRPr lang="en-IN" sz="24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584CF32-37D1-C140-E010-03C912BF99C4}"/>
              </a:ext>
            </a:extLst>
          </p:cNvPr>
          <p:cNvPicPr>
            <a:picLocks noChangeAspect="1"/>
          </p:cNvPicPr>
          <p:nvPr/>
        </p:nvPicPr>
        <p:blipFill>
          <a:blip r:embed="rId3"/>
          <a:stretch>
            <a:fillRect/>
          </a:stretch>
        </p:blipFill>
        <p:spPr>
          <a:xfrm>
            <a:off x="174929" y="938253"/>
            <a:ext cx="5598330" cy="3861727"/>
          </a:xfrm>
          <a:prstGeom prst="rect">
            <a:avLst/>
          </a:prstGeom>
        </p:spPr>
      </p:pic>
      <p:sp>
        <p:nvSpPr>
          <p:cNvPr id="6" name="TextBox 5">
            <a:extLst>
              <a:ext uri="{FF2B5EF4-FFF2-40B4-BE49-F238E27FC236}">
                <a16:creationId xmlns:a16="http://schemas.microsoft.com/office/drawing/2014/main" id="{FC5B68CA-ADC5-61C8-1CBB-1E499AD017CE}"/>
              </a:ext>
            </a:extLst>
          </p:cNvPr>
          <p:cNvSpPr txBox="1"/>
          <p:nvPr/>
        </p:nvSpPr>
        <p:spPr>
          <a:xfrm>
            <a:off x="5773259" y="706553"/>
            <a:ext cx="3195812"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t>Classification techniques are most suited for predicting or describing data sets with </a:t>
            </a:r>
            <a:r>
              <a:rPr lang="en-US" sz="2000" dirty="0">
                <a:solidFill>
                  <a:srgbClr val="FF0000"/>
                </a:solidFill>
              </a:rPr>
              <a:t>binary or nominal categories</a:t>
            </a:r>
            <a:r>
              <a:rPr lang="en-US" sz="2000" dirty="0"/>
              <a:t>.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They are </a:t>
            </a:r>
            <a:r>
              <a:rPr lang="en-US" sz="2000" dirty="0">
                <a:solidFill>
                  <a:srgbClr val="FF0000"/>
                </a:solidFill>
              </a:rPr>
              <a:t>less effective </a:t>
            </a:r>
            <a:r>
              <a:rPr lang="en-US" sz="2000" dirty="0"/>
              <a:t>for </a:t>
            </a:r>
            <a:r>
              <a:rPr lang="en-US" sz="2000" dirty="0">
                <a:solidFill>
                  <a:srgbClr val="FF0000"/>
                </a:solidFill>
              </a:rPr>
              <a:t>ordinal categories </a:t>
            </a:r>
            <a:r>
              <a:rPr lang="en-US" sz="2000" dirty="0"/>
              <a:t>(e.g., to classify a person as a member of high-, medium-, or low- income group</a:t>
            </a:r>
            <a:endParaRPr lang="en-IN" sz="2000" dirty="0"/>
          </a:p>
        </p:txBody>
      </p:sp>
    </p:spTree>
    <p:extLst>
      <p:ext uri="{BB962C8B-B14F-4D97-AF65-F5344CB8AC3E}">
        <p14:creationId xmlns:p14="http://schemas.microsoft.com/office/powerpoint/2010/main" val="268597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461665"/>
          </a:xfrm>
          <a:prstGeom prst="rect">
            <a:avLst/>
          </a:prstGeom>
          <a:noFill/>
        </p:spPr>
        <p:txBody>
          <a:bodyPr wrap="square" rtlCol="0">
            <a:spAutoFit/>
          </a:bodyPr>
          <a:lstStyle/>
          <a:p>
            <a:pPr algn="ctr"/>
            <a:r>
              <a:rPr lang="en-US" sz="2400" b="1" dirty="0">
                <a:solidFill>
                  <a:srgbClr val="FF0000"/>
                </a:solidFill>
                <a:cs typeface="+mj-cs"/>
              </a:rPr>
              <a:t>Data Attributes</a:t>
            </a:r>
            <a:endParaRPr lang="en-IN" sz="24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60B368-A529-3A67-7CDF-E4148CDA2B6B}"/>
              </a:ext>
            </a:extLst>
          </p:cNvPr>
          <p:cNvPicPr>
            <a:picLocks noChangeAspect="1"/>
          </p:cNvPicPr>
          <p:nvPr/>
        </p:nvPicPr>
        <p:blipFill>
          <a:blip r:embed="rId3"/>
          <a:stretch>
            <a:fillRect/>
          </a:stretch>
        </p:blipFill>
        <p:spPr>
          <a:xfrm>
            <a:off x="205242" y="959083"/>
            <a:ext cx="8660461" cy="4074858"/>
          </a:xfrm>
          <a:prstGeom prst="rect">
            <a:avLst/>
          </a:prstGeom>
        </p:spPr>
      </p:pic>
    </p:spTree>
    <p:extLst>
      <p:ext uri="{BB962C8B-B14F-4D97-AF65-F5344CB8AC3E}">
        <p14:creationId xmlns:p14="http://schemas.microsoft.com/office/powerpoint/2010/main" val="198816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Classification Techniques</a:t>
            </a:r>
            <a:endParaRPr lang="en-IN" sz="28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5">
            <a:extLst>
              <a:ext uri="{FF2B5EF4-FFF2-40B4-BE49-F238E27FC236}">
                <a16:creationId xmlns:a16="http://schemas.microsoft.com/office/drawing/2014/main" id="{1E3ECCBA-B787-0055-0E36-5C291FAC91D9}"/>
              </a:ext>
            </a:extLst>
          </p:cNvPr>
          <p:cNvSpPr>
            <a:spLocks noGrp="1" noChangeArrowheads="1"/>
          </p:cNvSpPr>
          <p:nvPr>
            <p:ph type="body" idx="1"/>
          </p:nvPr>
        </p:nvSpPr>
        <p:spPr>
          <a:xfrm>
            <a:off x="180575" y="1031681"/>
            <a:ext cx="8318500" cy="3890176"/>
          </a:xfrm>
        </p:spPr>
        <p:txBody>
          <a:bodyPr>
            <a:normAutofit/>
          </a:bodyPr>
          <a:lstStyle/>
          <a:p>
            <a:pPr>
              <a:lnSpc>
                <a:spcPct val="90000"/>
              </a:lnSpc>
            </a:pPr>
            <a:r>
              <a:rPr lang="en-US" altLang="en-US" sz="2800" b="1" dirty="0">
                <a:solidFill>
                  <a:srgbClr val="FF0000"/>
                </a:solidFill>
                <a:ea typeface="ＭＳ Ｐゴシック" panose="020B0600070205080204" pitchFamily="34" charset="-128"/>
              </a:rPr>
              <a:t>Base Classifiers</a:t>
            </a:r>
          </a:p>
          <a:p>
            <a:pPr lvl="1">
              <a:lnSpc>
                <a:spcPct val="90000"/>
              </a:lnSpc>
            </a:pPr>
            <a:r>
              <a:rPr lang="en-US" altLang="en-US" sz="2400" dirty="0">
                <a:ea typeface="ＭＳ Ｐゴシック" panose="020B0600070205080204" pitchFamily="34" charset="-128"/>
              </a:rPr>
              <a:t>Decision Tree based Methods</a:t>
            </a:r>
          </a:p>
          <a:p>
            <a:pPr lvl="1">
              <a:lnSpc>
                <a:spcPct val="90000"/>
              </a:lnSpc>
            </a:pPr>
            <a:r>
              <a:rPr lang="en-US" altLang="en-US" sz="2400" dirty="0">
                <a:ea typeface="ＭＳ Ｐゴシック" panose="020B0600070205080204" pitchFamily="34" charset="-128"/>
              </a:rPr>
              <a:t>Rule-based Methods</a:t>
            </a:r>
          </a:p>
          <a:p>
            <a:pPr lvl="1">
              <a:lnSpc>
                <a:spcPct val="90000"/>
              </a:lnSpc>
            </a:pPr>
            <a:r>
              <a:rPr lang="en-US" altLang="en-US" sz="2400" dirty="0">
                <a:ea typeface="ＭＳ Ｐゴシック" panose="020B0600070205080204" pitchFamily="34" charset="-128"/>
              </a:rPr>
              <a:t>Nearest-neighbor</a:t>
            </a:r>
          </a:p>
          <a:p>
            <a:pPr lvl="1">
              <a:lnSpc>
                <a:spcPct val="90000"/>
              </a:lnSpc>
            </a:pPr>
            <a:r>
              <a:rPr lang="en-US" altLang="en-US" sz="2400" dirty="0">
                <a:ea typeface="ＭＳ Ｐゴシック" panose="020B0600070205080204" pitchFamily="34" charset="-128"/>
              </a:rPr>
              <a:t>Naïve Bayes and Bayesian Belief Networks</a:t>
            </a:r>
          </a:p>
          <a:p>
            <a:pPr lvl="1">
              <a:lnSpc>
                <a:spcPct val="90000"/>
              </a:lnSpc>
            </a:pPr>
            <a:r>
              <a:rPr lang="en-US" altLang="en-US" sz="2400" dirty="0">
                <a:ea typeface="ＭＳ Ｐゴシック" panose="020B0600070205080204" pitchFamily="34" charset="-128"/>
              </a:rPr>
              <a:t>Support Vector Machines</a:t>
            </a:r>
          </a:p>
          <a:p>
            <a:pPr lvl="1">
              <a:lnSpc>
                <a:spcPct val="90000"/>
              </a:lnSpc>
            </a:pPr>
            <a:r>
              <a:rPr lang="en-US" altLang="en-US" sz="2400" dirty="0">
                <a:ea typeface="ＭＳ Ｐゴシック" panose="020B0600070205080204" pitchFamily="34" charset="-128"/>
              </a:rPr>
              <a:t>Neural Networks, Deep Neural Nets</a:t>
            </a:r>
          </a:p>
          <a:p>
            <a:pPr lvl="1">
              <a:lnSpc>
                <a:spcPct val="90000"/>
              </a:lnSpc>
            </a:pPr>
            <a:endParaRPr lang="en-US" altLang="en-US" dirty="0">
              <a:ea typeface="ＭＳ Ｐゴシック" panose="020B0600070205080204" pitchFamily="34" charset="-128"/>
            </a:endParaRPr>
          </a:p>
          <a:p>
            <a:pPr>
              <a:lnSpc>
                <a:spcPct val="90000"/>
              </a:lnSpc>
            </a:pPr>
            <a:r>
              <a:rPr lang="en-US" altLang="en-US" sz="2800" b="1" dirty="0">
                <a:solidFill>
                  <a:srgbClr val="FF0000"/>
                </a:solidFill>
                <a:ea typeface="ＭＳ Ｐゴシック" panose="020B0600070205080204" pitchFamily="34" charset="-128"/>
              </a:rPr>
              <a:t>Ensemble Classifiers</a:t>
            </a:r>
          </a:p>
          <a:p>
            <a:pPr lvl="1">
              <a:lnSpc>
                <a:spcPct val="90000"/>
              </a:lnSpc>
            </a:pPr>
            <a:r>
              <a:rPr lang="en-US" altLang="en-US" sz="2400" dirty="0">
                <a:ea typeface="ＭＳ Ｐゴシック" panose="020B0600070205080204" pitchFamily="34" charset="-128"/>
              </a:rPr>
              <a:t>Boosting, Bagging, Random Forests</a:t>
            </a:r>
          </a:p>
        </p:txBody>
      </p:sp>
    </p:spTree>
    <p:extLst>
      <p:ext uri="{BB962C8B-B14F-4D97-AF65-F5344CB8AC3E}">
        <p14:creationId xmlns:p14="http://schemas.microsoft.com/office/powerpoint/2010/main" val="295973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991832" y="131254"/>
            <a:ext cx="5060131" cy="669542"/>
          </a:xfrm>
          <a:prstGeom prst="rect">
            <a:avLst/>
          </a:prstGeom>
          <a:noFill/>
        </p:spPr>
        <p:txBody>
          <a:bodyPr wrap="square" rtlCol="0">
            <a:spAutoFit/>
          </a:bodyPr>
          <a:lstStyle/>
          <a:p>
            <a:pPr marL="457200" algn="ctr">
              <a:lnSpc>
                <a:spcPct val="150000"/>
              </a:lnSpc>
              <a:spcAft>
                <a:spcPts val="400"/>
              </a:spcAft>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What is Machine Learning</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6CD034B9-0030-7E10-5C0A-DCA6F8C4C510}"/>
              </a:ext>
            </a:extLst>
          </p:cNvPr>
          <p:cNvSpPr txBox="1">
            <a:spLocks/>
          </p:cNvSpPr>
          <p:nvPr/>
        </p:nvSpPr>
        <p:spPr>
          <a:xfrm>
            <a:off x="654610" y="1038242"/>
            <a:ext cx="8127883" cy="3650716"/>
          </a:xfrm>
          <a:prstGeom prst="rect">
            <a:avLst/>
          </a:prstGeom>
        </p:spPr>
        <p:txBody>
          <a:bodyPr>
            <a:noAutofit/>
          </a:bodyPr>
          <a:lstStyle/>
          <a:p>
            <a:pPr marL="342900" lvl="0" indent="-342900" algn="just">
              <a:lnSpc>
                <a:spcPct val="90000"/>
              </a:lnSpc>
              <a:spcBef>
                <a:spcPts val="1000"/>
              </a:spcBef>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Machine Learning is Interdisciplinary course applicable to wide variety of domains </a:t>
            </a:r>
            <a:r>
              <a:rPr lang="en-US" sz="2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513C00-7AC8-56E8-8302-9F7423DE88A4}"/>
              </a:ext>
            </a:extLst>
          </p:cNvPr>
          <p:cNvPicPr>
            <a:picLocks noChangeAspect="1"/>
          </p:cNvPicPr>
          <p:nvPr/>
        </p:nvPicPr>
        <p:blipFill>
          <a:blip r:embed="rId3"/>
          <a:stretch>
            <a:fillRect/>
          </a:stretch>
        </p:blipFill>
        <p:spPr>
          <a:xfrm>
            <a:off x="2379762" y="1541789"/>
            <a:ext cx="3785512" cy="3080825"/>
          </a:xfrm>
          <a:prstGeom prst="rect">
            <a:avLst/>
          </a:prstGeom>
        </p:spPr>
      </p:pic>
    </p:spTree>
    <p:extLst>
      <p:ext uri="{BB962C8B-B14F-4D97-AF65-F5344CB8AC3E}">
        <p14:creationId xmlns:p14="http://schemas.microsoft.com/office/powerpoint/2010/main" val="4273372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Decision Tree Classifier</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5D76CF3-3731-62EC-F224-7FE7987B946A}"/>
              </a:ext>
            </a:extLst>
          </p:cNvPr>
          <p:cNvSpPr>
            <a:spLocks noGrp="1"/>
          </p:cNvSpPr>
          <p:nvPr>
            <p:ph type="body" idx="1"/>
          </p:nvPr>
        </p:nvSpPr>
        <p:spPr>
          <a:xfrm>
            <a:off x="1405476" y="880800"/>
            <a:ext cx="6760514" cy="3889375"/>
          </a:xfrm>
        </p:spPr>
        <p:txBody>
          <a:bodyPr>
            <a:normAutofit/>
          </a:bodyPr>
          <a:lstStyle/>
          <a:p>
            <a:pPr marL="342900"/>
            <a:r>
              <a:rPr lang="en-IN" sz="2000" b="1" dirty="0">
                <a:solidFill>
                  <a:schemeClr val="tx1"/>
                </a:solidFill>
                <a:latin typeface="+mj-lt"/>
                <a:cs typeface="+mj-cs"/>
              </a:rPr>
              <a:t>A Basic Algorithm to Build a Decision Tree </a:t>
            </a:r>
          </a:p>
          <a:p>
            <a:pPr marL="342900"/>
            <a:endParaRPr lang="en-IN" sz="2000" b="1" dirty="0">
              <a:solidFill>
                <a:schemeClr val="tx1"/>
              </a:solidFill>
              <a:latin typeface="+mj-lt"/>
              <a:cs typeface="+mj-cs"/>
            </a:endParaRPr>
          </a:p>
          <a:p>
            <a:pPr marL="342900"/>
            <a:r>
              <a:rPr lang="en-IN" sz="2000" b="1" dirty="0">
                <a:solidFill>
                  <a:schemeClr val="tx1"/>
                </a:solidFill>
                <a:latin typeface="+mj-lt"/>
                <a:cs typeface="+mj-cs"/>
              </a:rPr>
              <a:t>Methods for Expressing Attribute Test Conditions</a:t>
            </a:r>
          </a:p>
          <a:p>
            <a:pPr marL="342900"/>
            <a:endParaRPr lang="en-IN" sz="2000" b="1" dirty="0">
              <a:solidFill>
                <a:schemeClr val="tx1"/>
              </a:solidFill>
              <a:latin typeface="+mj-lt"/>
              <a:cs typeface="+mj-cs"/>
            </a:endParaRPr>
          </a:p>
          <a:p>
            <a:pPr marL="342900"/>
            <a:r>
              <a:rPr lang="en-IN" sz="2000" b="1" dirty="0">
                <a:solidFill>
                  <a:schemeClr val="tx1"/>
                </a:solidFill>
                <a:latin typeface="+mj-lt"/>
                <a:cs typeface="+mj-cs"/>
              </a:rPr>
              <a:t>Measures for Selecting an Attribute Test Condition</a:t>
            </a:r>
          </a:p>
          <a:p>
            <a:pPr marL="342900"/>
            <a:endParaRPr lang="en-IN" sz="2000" b="1" dirty="0">
              <a:solidFill>
                <a:schemeClr val="tx1"/>
              </a:solidFill>
              <a:latin typeface="+mj-lt"/>
              <a:cs typeface="+mj-cs"/>
            </a:endParaRPr>
          </a:p>
          <a:p>
            <a:pPr marL="342900"/>
            <a:r>
              <a:rPr lang="en-IN" sz="2000" b="1" dirty="0">
                <a:solidFill>
                  <a:schemeClr val="tx1"/>
                </a:solidFill>
                <a:latin typeface="+mj-lt"/>
                <a:cs typeface="+mj-cs"/>
              </a:rPr>
              <a:t>Algorithm for Decision Tree Induction </a:t>
            </a:r>
          </a:p>
          <a:p>
            <a:pPr marL="342900"/>
            <a:endParaRPr lang="en-IN" sz="2000" b="1" dirty="0">
              <a:solidFill>
                <a:schemeClr val="tx1"/>
              </a:solidFill>
              <a:latin typeface="+mj-lt"/>
              <a:cs typeface="+mj-cs"/>
            </a:endParaRPr>
          </a:p>
          <a:p>
            <a:pPr marL="342900"/>
            <a:r>
              <a:rPr lang="en-IN" sz="2000" b="1" dirty="0">
                <a:solidFill>
                  <a:schemeClr val="tx1"/>
                </a:solidFill>
                <a:latin typeface="+mj-lt"/>
                <a:cs typeface="+mj-cs"/>
              </a:rPr>
              <a:t>Characteristics of Decision Tree Classifiers</a:t>
            </a:r>
          </a:p>
          <a:p>
            <a:pPr marL="0" indent="0">
              <a:buNone/>
            </a:pPr>
            <a:endParaRPr lang="en-IN" sz="2800" dirty="0"/>
          </a:p>
        </p:txBody>
      </p:sp>
    </p:spTree>
    <p:extLst>
      <p:ext uri="{BB962C8B-B14F-4D97-AF65-F5344CB8AC3E}">
        <p14:creationId xmlns:p14="http://schemas.microsoft.com/office/powerpoint/2010/main" val="25160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Decision Tree Classifier</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A2534A1-58D0-9CFB-9133-61664477D725}"/>
              </a:ext>
            </a:extLst>
          </p:cNvPr>
          <p:cNvPicPr>
            <a:picLocks noChangeAspect="1"/>
          </p:cNvPicPr>
          <p:nvPr/>
        </p:nvPicPr>
        <p:blipFill>
          <a:blip r:embed="rId3"/>
          <a:stretch>
            <a:fillRect/>
          </a:stretch>
        </p:blipFill>
        <p:spPr>
          <a:xfrm>
            <a:off x="357809" y="883327"/>
            <a:ext cx="8563555" cy="3306278"/>
          </a:xfrm>
          <a:prstGeom prst="rect">
            <a:avLst/>
          </a:prstGeom>
        </p:spPr>
      </p:pic>
      <p:sp>
        <p:nvSpPr>
          <p:cNvPr id="7" name="TextBox 6">
            <a:extLst>
              <a:ext uri="{FF2B5EF4-FFF2-40B4-BE49-F238E27FC236}">
                <a16:creationId xmlns:a16="http://schemas.microsoft.com/office/drawing/2014/main" id="{348EE2E6-2876-ABC5-2CD3-15B79063541E}"/>
              </a:ext>
            </a:extLst>
          </p:cNvPr>
          <p:cNvSpPr txBox="1"/>
          <p:nvPr/>
        </p:nvSpPr>
        <p:spPr>
          <a:xfrm>
            <a:off x="357809" y="4549712"/>
            <a:ext cx="8563555" cy="307777"/>
          </a:xfrm>
          <a:prstGeom prst="rect">
            <a:avLst/>
          </a:prstGeom>
          <a:noFill/>
        </p:spPr>
        <p:txBody>
          <a:bodyPr wrap="square">
            <a:spAutoFit/>
          </a:bodyPr>
          <a:lstStyle/>
          <a:p>
            <a:r>
              <a:rPr lang="en-US" b="1" dirty="0">
                <a:solidFill>
                  <a:srgbClr val="FF0000"/>
                </a:solidFill>
              </a:rPr>
              <a:t>The series of questions and their possible answers can be organized in the form of a decision tree</a:t>
            </a:r>
            <a:endParaRPr lang="en-IN" b="1" dirty="0">
              <a:solidFill>
                <a:srgbClr val="FF0000"/>
              </a:solidFill>
            </a:endParaRPr>
          </a:p>
        </p:txBody>
      </p:sp>
    </p:spTree>
    <p:extLst>
      <p:ext uri="{BB962C8B-B14F-4D97-AF65-F5344CB8AC3E}">
        <p14:creationId xmlns:p14="http://schemas.microsoft.com/office/powerpoint/2010/main" val="776989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Decision Tree Classifier - Nodes</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8981DE-E265-1D8B-FF7E-5B694B5FFD97}"/>
              </a:ext>
            </a:extLst>
          </p:cNvPr>
          <p:cNvPicPr>
            <a:picLocks noChangeAspect="1"/>
          </p:cNvPicPr>
          <p:nvPr/>
        </p:nvPicPr>
        <p:blipFill>
          <a:blip r:embed="rId3"/>
          <a:stretch>
            <a:fillRect/>
          </a:stretch>
        </p:blipFill>
        <p:spPr>
          <a:xfrm>
            <a:off x="126534" y="866692"/>
            <a:ext cx="5270066" cy="4166483"/>
          </a:xfrm>
          <a:prstGeom prst="rect">
            <a:avLst/>
          </a:prstGeom>
        </p:spPr>
      </p:pic>
      <p:pic>
        <p:nvPicPr>
          <p:cNvPr id="6" name="Picture 5">
            <a:extLst>
              <a:ext uri="{FF2B5EF4-FFF2-40B4-BE49-F238E27FC236}">
                <a16:creationId xmlns:a16="http://schemas.microsoft.com/office/drawing/2014/main" id="{FAE0DDD0-13C3-39CF-110C-66F6772BDDB8}"/>
              </a:ext>
            </a:extLst>
          </p:cNvPr>
          <p:cNvPicPr>
            <a:picLocks noChangeAspect="1"/>
          </p:cNvPicPr>
          <p:nvPr/>
        </p:nvPicPr>
        <p:blipFill>
          <a:blip r:embed="rId4"/>
          <a:stretch>
            <a:fillRect/>
          </a:stretch>
        </p:blipFill>
        <p:spPr>
          <a:xfrm>
            <a:off x="5300304" y="866692"/>
            <a:ext cx="3717161" cy="3410116"/>
          </a:xfrm>
          <a:prstGeom prst="rect">
            <a:avLst/>
          </a:prstGeom>
        </p:spPr>
      </p:pic>
      <p:sp>
        <p:nvSpPr>
          <p:cNvPr id="8" name="TextBox 7">
            <a:extLst>
              <a:ext uri="{FF2B5EF4-FFF2-40B4-BE49-F238E27FC236}">
                <a16:creationId xmlns:a16="http://schemas.microsoft.com/office/drawing/2014/main" id="{29A831D0-710B-E9B6-1A8E-A38DD474DE91}"/>
              </a:ext>
            </a:extLst>
          </p:cNvPr>
          <p:cNvSpPr txBox="1"/>
          <p:nvPr/>
        </p:nvSpPr>
        <p:spPr>
          <a:xfrm>
            <a:off x="5530132" y="4374059"/>
            <a:ext cx="3487333" cy="246221"/>
          </a:xfrm>
          <a:prstGeom prst="rect">
            <a:avLst/>
          </a:prstGeom>
          <a:noFill/>
        </p:spPr>
        <p:txBody>
          <a:bodyPr wrap="square">
            <a:spAutoFit/>
          </a:bodyPr>
          <a:lstStyle/>
          <a:p>
            <a:pPr algn="ctr"/>
            <a:r>
              <a:rPr lang="en-US" sz="1000" b="1" dirty="0">
                <a:solidFill>
                  <a:srgbClr val="FF0000"/>
                </a:solidFill>
              </a:rPr>
              <a:t>A decision tree for the mammal classification problem</a:t>
            </a:r>
            <a:endParaRPr lang="en-IN" sz="1000" b="1" dirty="0">
              <a:solidFill>
                <a:srgbClr val="FF0000"/>
              </a:solidFill>
            </a:endParaRPr>
          </a:p>
        </p:txBody>
      </p:sp>
    </p:spTree>
    <p:extLst>
      <p:ext uri="{BB962C8B-B14F-4D97-AF65-F5344CB8AC3E}">
        <p14:creationId xmlns:p14="http://schemas.microsoft.com/office/powerpoint/2010/main" val="335896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CC0A5A4-C05B-4EF2-B6EB-881B068D7345}"/>
              </a:ext>
            </a:extLst>
          </p:cNvPr>
          <p:cNvSpPr>
            <a:spLocks noGrp="1" noChangeArrowheads="1"/>
          </p:cNvSpPr>
          <p:nvPr>
            <p:ph type="title"/>
          </p:nvPr>
        </p:nvSpPr>
        <p:spPr>
          <a:xfrm>
            <a:off x="2398514" y="152453"/>
            <a:ext cx="4660122" cy="414272"/>
          </a:xfrm>
        </p:spPr>
        <p:txBody>
          <a:bodyPr>
            <a:normAutofit fontScale="90000"/>
          </a:bodyPr>
          <a:lstStyle/>
          <a:p>
            <a:pPr>
              <a:defRPr/>
            </a:pPr>
            <a:r>
              <a:rPr lang="en-US" dirty="0">
                <a:solidFill>
                  <a:srgbClr val="FF0000"/>
                </a:solidFill>
                <a:cs typeface="+mj-cs"/>
              </a:rPr>
              <a:t>Example of a Decision Tree</a:t>
            </a:r>
          </a:p>
        </p:txBody>
      </p:sp>
      <p:graphicFrame>
        <p:nvGraphicFramePr>
          <p:cNvPr id="11266" name="Object 4">
            <a:extLst>
              <a:ext uri="{FF2B5EF4-FFF2-40B4-BE49-F238E27FC236}">
                <a16:creationId xmlns:a16="http://schemas.microsoft.com/office/drawing/2014/main" id="{AAF733EE-AC48-417C-A650-8AA95D1D3A6D}"/>
              </a:ext>
            </a:extLst>
          </p:cNvPr>
          <p:cNvGraphicFramePr>
            <a:graphicFrameLocks noChangeAspect="1"/>
          </p:cNvGraphicFramePr>
          <p:nvPr>
            <p:extLst>
              <p:ext uri="{D42A27DB-BD31-4B8C-83A1-F6EECF244321}">
                <p14:modId xmlns:p14="http://schemas.microsoft.com/office/powerpoint/2010/main" val="3009146942"/>
              </p:ext>
            </p:extLst>
          </p:nvPr>
        </p:nvGraphicFramePr>
        <p:xfrm>
          <a:off x="1312358" y="1547529"/>
          <a:ext cx="2802441" cy="2773250"/>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11266" name="Object 4">
                        <a:extLst>
                          <a:ext uri="{FF2B5EF4-FFF2-40B4-BE49-F238E27FC236}">
                            <a16:creationId xmlns:a16="http://schemas.microsoft.com/office/drawing/2014/main" id="{AAF733EE-AC48-417C-A650-8AA95D1D3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358" y="1547529"/>
                        <a:ext cx="2802441" cy="2773250"/>
                      </a:xfrm>
                      <a:prstGeom prst="rect">
                        <a:avLst/>
                      </a:prstGeom>
                      <a:noFill/>
                      <a:ln>
                        <a:noFill/>
                      </a:ln>
                      <a:effectLst/>
                    </p:spPr>
                  </p:pic>
                </p:oleObj>
              </mc:Fallback>
            </mc:AlternateContent>
          </a:graphicData>
        </a:graphic>
      </p:graphicFrame>
      <p:sp>
        <p:nvSpPr>
          <p:cNvPr id="11267" name="Text Box 5">
            <a:extLst>
              <a:ext uri="{FF2B5EF4-FFF2-40B4-BE49-F238E27FC236}">
                <a16:creationId xmlns:a16="http://schemas.microsoft.com/office/drawing/2014/main" id="{3621E2A5-F664-437B-AE78-7D73B7C096C2}"/>
              </a:ext>
            </a:extLst>
          </p:cNvPr>
          <p:cNvSpPr txBox="1">
            <a:spLocks noChangeArrowheads="1"/>
          </p:cNvSpPr>
          <p:nvPr/>
        </p:nvSpPr>
        <p:spPr bwMode="auto">
          <a:xfrm rot="19183191">
            <a:off x="1780512" y="101640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categorical</a:t>
            </a:r>
            <a:endParaRPr lang="en-US" altLang="en-US" sz="1200">
              <a:solidFill>
                <a:schemeClr val="bg2"/>
              </a:solidFill>
            </a:endParaRPr>
          </a:p>
        </p:txBody>
      </p:sp>
      <p:sp>
        <p:nvSpPr>
          <p:cNvPr id="11268" name="Text Box 6">
            <a:extLst>
              <a:ext uri="{FF2B5EF4-FFF2-40B4-BE49-F238E27FC236}">
                <a16:creationId xmlns:a16="http://schemas.microsoft.com/office/drawing/2014/main" id="{12F31BB3-3622-408D-93AE-1E2B768392EA}"/>
              </a:ext>
            </a:extLst>
          </p:cNvPr>
          <p:cNvSpPr txBox="1">
            <a:spLocks noChangeArrowheads="1"/>
          </p:cNvSpPr>
          <p:nvPr/>
        </p:nvSpPr>
        <p:spPr bwMode="auto">
          <a:xfrm rot="19183191">
            <a:off x="2294862" y="101640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dirty="0">
                <a:solidFill>
                  <a:srgbClr val="006600"/>
                </a:solidFill>
              </a:rPr>
              <a:t>categorical</a:t>
            </a:r>
            <a:endParaRPr lang="en-US" altLang="en-US" sz="1200" dirty="0">
              <a:solidFill>
                <a:schemeClr val="bg2"/>
              </a:solidFill>
            </a:endParaRPr>
          </a:p>
        </p:txBody>
      </p:sp>
      <p:sp>
        <p:nvSpPr>
          <p:cNvPr id="11269" name="Text Box 7">
            <a:extLst>
              <a:ext uri="{FF2B5EF4-FFF2-40B4-BE49-F238E27FC236}">
                <a16:creationId xmlns:a16="http://schemas.microsoft.com/office/drawing/2014/main" id="{CEF1E55E-15F9-4FB1-9AD2-4096F05313E4}"/>
              </a:ext>
            </a:extLst>
          </p:cNvPr>
          <p:cNvSpPr txBox="1">
            <a:spLocks noChangeArrowheads="1"/>
          </p:cNvSpPr>
          <p:nvPr/>
        </p:nvSpPr>
        <p:spPr bwMode="auto">
          <a:xfrm rot="19183191">
            <a:off x="2931251" y="101640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continuous</a:t>
            </a:r>
            <a:endParaRPr lang="en-US" altLang="en-US" sz="1200">
              <a:solidFill>
                <a:schemeClr val="bg2"/>
              </a:solidFill>
            </a:endParaRPr>
          </a:p>
        </p:txBody>
      </p:sp>
      <p:sp>
        <p:nvSpPr>
          <p:cNvPr id="11270" name="Text Box 8">
            <a:extLst>
              <a:ext uri="{FF2B5EF4-FFF2-40B4-BE49-F238E27FC236}">
                <a16:creationId xmlns:a16="http://schemas.microsoft.com/office/drawing/2014/main" id="{00F11CDF-7A5F-4A25-A27F-5E19BE37B18E}"/>
              </a:ext>
            </a:extLst>
          </p:cNvPr>
          <p:cNvSpPr txBox="1">
            <a:spLocks noChangeArrowheads="1"/>
          </p:cNvSpPr>
          <p:nvPr/>
        </p:nvSpPr>
        <p:spPr bwMode="auto">
          <a:xfrm rot="19183191">
            <a:off x="3478646" y="1130707"/>
            <a:ext cx="5341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class</a:t>
            </a:r>
            <a:endParaRPr lang="en-US" altLang="en-US" sz="1200">
              <a:solidFill>
                <a:schemeClr val="bg2"/>
              </a:solidFill>
            </a:endParaRPr>
          </a:p>
        </p:txBody>
      </p:sp>
      <p:sp>
        <p:nvSpPr>
          <p:cNvPr id="11271" name="Line 9">
            <a:extLst>
              <a:ext uri="{FF2B5EF4-FFF2-40B4-BE49-F238E27FC236}">
                <a16:creationId xmlns:a16="http://schemas.microsoft.com/office/drawing/2014/main" id="{82EAE677-E585-4156-876E-0290EF4FEB8D}"/>
              </a:ext>
            </a:extLst>
          </p:cNvPr>
          <p:cNvSpPr>
            <a:spLocks noChangeShapeType="1"/>
          </p:cNvSpPr>
          <p:nvPr/>
        </p:nvSpPr>
        <p:spPr bwMode="auto">
          <a:xfrm>
            <a:off x="6367463" y="3378994"/>
            <a:ext cx="182166" cy="395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2" name="Line 10">
            <a:extLst>
              <a:ext uri="{FF2B5EF4-FFF2-40B4-BE49-F238E27FC236}">
                <a16:creationId xmlns:a16="http://schemas.microsoft.com/office/drawing/2014/main" id="{77ED1CC4-49CF-4F79-A87A-9B456060847D}"/>
              </a:ext>
            </a:extLst>
          </p:cNvPr>
          <p:cNvSpPr>
            <a:spLocks noChangeShapeType="1"/>
          </p:cNvSpPr>
          <p:nvPr/>
        </p:nvSpPr>
        <p:spPr bwMode="auto">
          <a:xfrm flipH="1">
            <a:off x="5519737" y="3378994"/>
            <a:ext cx="242888" cy="395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3" name="Line 11">
            <a:extLst>
              <a:ext uri="{FF2B5EF4-FFF2-40B4-BE49-F238E27FC236}">
                <a16:creationId xmlns:a16="http://schemas.microsoft.com/office/drawing/2014/main" id="{52BA86D1-67C3-433A-AACE-C464A5A1904A}"/>
              </a:ext>
            </a:extLst>
          </p:cNvPr>
          <p:cNvSpPr>
            <a:spLocks noChangeShapeType="1"/>
          </p:cNvSpPr>
          <p:nvPr/>
        </p:nvSpPr>
        <p:spPr bwMode="auto">
          <a:xfrm flipH="1">
            <a:off x="6004323" y="2783681"/>
            <a:ext cx="302419" cy="39647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4" name="Line 12">
            <a:extLst>
              <a:ext uri="{FF2B5EF4-FFF2-40B4-BE49-F238E27FC236}">
                <a16:creationId xmlns:a16="http://schemas.microsoft.com/office/drawing/2014/main" id="{A7BED808-9C10-478B-9B3B-A9AC1809CAEE}"/>
              </a:ext>
            </a:extLst>
          </p:cNvPr>
          <p:cNvSpPr>
            <a:spLocks noChangeShapeType="1"/>
          </p:cNvSpPr>
          <p:nvPr/>
        </p:nvSpPr>
        <p:spPr bwMode="auto">
          <a:xfrm>
            <a:off x="6912769" y="2783681"/>
            <a:ext cx="363141" cy="39647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5" name="Line 13">
            <a:extLst>
              <a:ext uri="{FF2B5EF4-FFF2-40B4-BE49-F238E27FC236}">
                <a16:creationId xmlns:a16="http://schemas.microsoft.com/office/drawing/2014/main" id="{80E001A5-6780-480F-ABAA-39BF004359A5}"/>
              </a:ext>
            </a:extLst>
          </p:cNvPr>
          <p:cNvSpPr>
            <a:spLocks noChangeShapeType="1"/>
          </p:cNvSpPr>
          <p:nvPr/>
        </p:nvSpPr>
        <p:spPr bwMode="auto">
          <a:xfrm>
            <a:off x="6125766" y="2238375"/>
            <a:ext cx="423863" cy="3476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6" name="Line 14">
            <a:extLst>
              <a:ext uri="{FF2B5EF4-FFF2-40B4-BE49-F238E27FC236}">
                <a16:creationId xmlns:a16="http://schemas.microsoft.com/office/drawing/2014/main" id="{8D54B519-3549-4FC6-A7BA-9E2644A6412A}"/>
              </a:ext>
            </a:extLst>
          </p:cNvPr>
          <p:cNvSpPr>
            <a:spLocks noChangeShapeType="1"/>
          </p:cNvSpPr>
          <p:nvPr/>
        </p:nvSpPr>
        <p:spPr bwMode="auto">
          <a:xfrm flipH="1">
            <a:off x="5095875" y="2238375"/>
            <a:ext cx="423863" cy="3476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77" name="Text Box 15">
            <a:extLst>
              <a:ext uri="{FF2B5EF4-FFF2-40B4-BE49-F238E27FC236}">
                <a16:creationId xmlns:a16="http://schemas.microsoft.com/office/drawing/2014/main" id="{069D5BD2-820C-412A-B6B0-62846A9D6CCF}"/>
              </a:ext>
            </a:extLst>
          </p:cNvPr>
          <p:cNvSpPr txBox="1">
            <a:spLocks noChangeArrowheads="1"/>
          </p:cNvSpPr>
          <p:nvPr/>
        </p:nvSpPr>
        <p:spPr bwMode="auto">
          <a:xfrm>
            <a:off x="5484019" y="1897857"/>
            <a:ext cx="702469"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11278" name="Text Box 16">
            <a:extLst>
              <a:ext uri="{FF2B5EF4-FFF2-40B4-BE49-F238E27FC236}">
                <a16:creationId xmlns:a16="http://schemas.microsoft.com/office/drawing/2014/main" id="{8C8FDB0A-874F-41DF-874F-3ED923F47CB3}"/>
              </a:ext>
            </a:extLst>
          </p:cNvPr>
          <p:cNvSpPr txBox="1">
            <a:spLocks noChangeArrowheads="1"/>
          </p:cNvSpPr>
          <p:nvPr/>
        </p:nvSpPr>
        <p:spPr bwMode="auto">
          <a:xfrm>
            <a:off x="6246019" y="2586038"/>
            <a:ext cx="701279"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1279" name="Text Box 17">
            <a:extLst>
              <a:ext uri="{FF2B5EF4-FFF2-40B4-BE49-F238E27FC236}">
                <a16:creationId xmlns:a16="http://schemas.microsoft.com/office/drawing/2014/main" id="{90756A9E-17D5-4C9B-B6F1-3D7F0D6399EC}"/>
              </a:ext>
            </a:extLst>
          </p:cNvPr>
          <p:cNvSpPr txBox="1">
            <a:spLocks noChangeArrowheads="1"/>
          </p:cNvSpPr>
          <p:nvPr/>
        </p:nvSpPr>
        <p:spPr bwMode="auto">
          <a:xfrm>
            <a:off x="5701904" y="3180160"/>
            <a:ext cx="726281"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1280" name="AutoShape 18">
            <a:extLst>
              <a:ext uri="{FF2B5EF4-FFF2-40B4-BE49-F238E27FC236}">
                <a16:creationId xmlns:a16="http://schemas.microsoft.com/office/drawing/2014/main" id="{FD2811B5-DCF5-4B53-8300-1207982C1507}"/>
              </a:ext>
            </a:extLst>
          </p:cNvPr>
          <p:cNvSpPr>
            <a:spLocks noChangeArrowheads="1"/>
          </p:cNvSpPr>
          <p:nvPr/>
        </p:nvSpPr>
        <p:spPr bwMode="auto">
          <a:xfrm>
            <a:off x="6397228" y="3771900"/>
            <a:ext cx="470297" cy="275035"/>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1281" name="Text Box 19">
            <a:extLst>
              <a:ext uri="{FF2B5EF4-FFF2-40B4-BE49-F238E27FC236}">
                <a16:creationId xmlns:a16="http://schemas.microsoft.com/office/drawing/2014/main" id="{666E12E6-A47F-4131-8ACB-CDA366AA47FA}"/>
              </a:ext>
            </a:extLst>
          </p:cNvPr>
          <p:cNvSpPr txBox="1">
            <a:spLocks noChangeArrowheads="1"/>
          </p:cNvSpPr>
          <p:nvPr/>
        </p:nvSpPr>
        <p:spPr bwMode="auto">
          <a:xfrm>
            <a:off x="6340079" y="3771901"/>
            <a:ext cx="514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1282" name="AutoShape 20">
            <a:extLst>
              <a:ext uri="{FF2B5EF4-FFF2-40B4-BE49-F238E27FC236}">
                <a16:creationId xmlns:a16="http://schemas.microsoft.com/office/drawing/2014/main" id="{59367DB1-AA95-409A-BAB9-E1B9AC7537C8}"/>
              </a:ext>
            </a:extLst>
          </p:cNvPr>
          <p:cNvSpPr>
            <a:spLocks noChangeArrowheads="1"/>
          </p:cNvSpPr>
          <p:nvPr/>
        </p:nvSpPr>
        <p:spPr bwMode="auto">
          <a:xfrm>
            <a:off x="5278041" y="3784998"/>
            <a:ext cx="490538" cy="272653"/>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1283" name="Text Box 21">
            <a:extLst>
              <a:ext uri="{FF2B5EF4-FFF2-40B4-BE49-F238E27FC236}">
                <a16:creationId xmlns:a16="http://schemas.microsoft.com/office/drawing/2014/main" id="{70F9981D-6F2D-4A8A-AC4E-50B624ACBCAF}"/>
              </a:ext>
            </a:extLst>
          </p:cNvPr>
          <p:cNvSpPr txBox="1">
            <a:spLocks noChangeArrowheads="1"/>
          </p:cNvSpPr>
          <p:nvPr/>
        </p:nvSpPr>
        <p:spPr bwMode="auto">
          <a:xfrm>
            <a:off x="5326276" y="37742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1284" name="AutoShape 22">
            <a:extLst>
              <a:ext uri="{FF2B5EF4-FFF2-40B4-BE49-F238E27FC236}">
                <a16:creationId xmlns:a16="http://schemas.microsoft.com/office/drawing/2014/main" id="{90EC9A02-70FF-437E-A083-E036EBC7A6C7}"/>
              </a:ext>
            </a:extLst>
          </p:cNvPr>
          <p:cNvSpPr>
            <a:spLocks noChangeArrowheads="1"/>
          </p:cNvSpPr>
          <p:nvPr/>
        </p:nvSpPr>
        <p:spPr bwMode="auto">
          <a:xfrm>
            <a:off x="4854179" y="2596753"/>
            <a:ext cx="514350" cy="26074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1285" name="Text Box 23">
            <a:extLst>
              <a:ext uri="{FF2B5EF4-FFF2-40B4-BE49-F238E27FC236}">
                <a16:creationId xmlns:a16="http://schemas.microsoft.com/office/drawing/2014/main" id="{8C2D9E2E-C19E-4553-9C99-F6A57301403F}"/>
              </a:ext>
            </a:extLst>
          </p:cNvPr>
          <p:cNvSpPr txBox="1">
            <a:spLocks noChangeArrowheads="1"/>
          </p:cNvSpPr>
          <p:nvPr/>
        </p:nvSpPr>
        <p:spPr bwMode="auto">
          <a:xfrm>
            <a:off x="4901223" y="258603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1286" name="AutoShape 24">
            <a:extLst>
              <a:ext uri="{FF2B5EF4-FFF2-40B4-BE49-F238E27FC236}">
                <a16:creationId xmlns:a16="http://schemas.microsoft.com/office/drawing/2014/main" id="{46D93ED2-48A5-41B8-A320-78D0FAD2B4BF}"/>
              </a:ext>
            </a:extLst>
          </p:cNvPr>
          <p:cNvSpPr>
            <a:spLocks noChangeArrowheads="1"/>
          </p:cNvSpPr>
          <p:nvPr/>
        </p:nvSpPr>
        <p:spPr bwMode="auto">
          <a:xfrm>
            <a:off x="7025879" y="3200400"/>
            <a:ext cx="514350" cy="285750"/>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1287" name="Text Box 25">
            <a:extLst>
              <a:ext uri="{FF2B5EF4-FFF2-40B4-BE49-F238E27FC236}">
                <a16:creationId xmlns:a16="http://schemas.microsoft.com/office/drawing/2014/main" id="{FE82CFED-1B96-4755-A8B2-8B44720BD3B9}"/>
              </a:ext>
            </a:extLst>
          </p:cNvPr>
          <p:cNvSpPr txBox="1">
            <a:spLocks noChangeArrowheads="1"/>
          </p:cNvSpPr>
          <p:nvPr/>
        </p:nvSpPr>
        <p:spPr bwMode="auto">
          <a:xfrm>
            <a:off x="7058636" y="3200401"/>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1288" name="Text Box 26">
            <a:extLst>
              <a:ext uri="{FF2B5EF4-FFF2-40B4-BE49-F238E27FC236}">
                <a16:creationId xmlns:a16="http://schemas.microsoft.com/office/drawing/2014/main" id="{6386C606-B31B-495F-8C24-07187CCC513A}"/>
              </a:ext>
            </a:extLst>
          </p:cNvPr>
          <p:cNvSpPr txBox="1">
            <a:spLocks noChangeArrowheads="1"/>
          </p:cNvSpPr>
          <p:nvPr/>
        </p:nvSpPr>
        <p:spPr bwMode="auto">
          <a:xfrm>
            <a:off x="4889601" y="2238376"/>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1289" name="Text Box 27">
            <a:extLst>
              <a:ext uri="{FF2B5EF4-FFF2-40B4-BE49-F238E27FC236}">
                <a16:creationId xmlns:a16="http://schemas.microsoft.com/office/drawing/2014/main" id="{77EC554D-F790-49A4-B9EE-AE546643144A}"/>
              </a:ext>
            </a:extLst>
          </p:cNvPr>
          <p:cNvSpPr txBox="1">
            <a:spLocks noChangeArrowheads="1"/>
          </p:cNvSpPr>
          <p:nvPr/>
        </p:nvSpPr>
        <p:spPr bwMode="auto">
          <a:xfrm>
            <a:off x="6289649" y="2238376"/>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No</a:t>
            </a:r>
            <a:endParaRPr lang="en-US" altLang="en-US" sz="1200">
              <a:solidFill>
                <a:schemeClr val="bg2"/>
              </a:solidFill>
            </a:endParaRPr>
          </a:p>
        </p:txBody>
      </p:sp>
      <p:sp>
        <p:nvSpPr>
          <p:cNvPr id="11290" name="Text Box 28">
            <a:extLst>
              <a:ext uri="{FF2B5EF4-FFF2-40B4-BE49-F238E27FC236}">
                <a16:creationId xmlns:a16="http://schemas.microsoft.com/office/drawing/2014/main" id="{E28D3DC4-73ED-4E15-A5DD-6639DB190D3E}"/>
              </a:ext>
            </a:extLst>
          </p:cNvPr>
          <p:cNvSpPr txBox="1">
            <a:spLocks noChangeArrowheads="1"/>
          </p:cNvSpPr>
          <p:nvPr/>
        </p:nvSpPr>
        <p:spPr bwMode="auto">
          <a:xfrm>
            <a:off x="7025080" y="2812257"/>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1291" name="Text Box 29">
            <a:extLst>
              <a:ext uri="{FF2B5EF4-FFF2-40B4-BE49-F238E27FC236}">
                <a16:creationId xmlns:a16="http://schemas.microsoft.com/office/drawing/2014/main" id="{BDBC937C-75A1-46F9-8781-4F71834416DC}"/>
              </a:ext>
            </a:extLst>
          </p:cNvPr>
          <p:cNvSpPr txBox="1">
            <a:spLocks noChangeArrowheads="1"/>
          </p:cNvSpPr>
          <p:nvPr/>
        </p:nvSpPr>
        <p:spPr bwMode="auto">
          <a:xfrm>
            <a:off x="5357618" y="2833688"/>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1292" name="Text Box 30">
            <a:extLst>
              <a:ext uri="{FF2B5EF4-FFF2-40B4-BE49-F238E27FC236}">
                <a16:creationId xmlns:a16="http://schemas.microsoft.com/office/drawing/2014/main" id="{E0C44E44-8289-4C7B-9727-148BF58FCE74}"/>
              </a:ext>
            </a:extLst>
          </p:cNvPr>
          <p:cNvSpPr txBox="1">
            <a:spLocks noChangeArrowheads="1"/>
          </p:cNvSpPr>
          <p:nvPr/>
        </p:nvSpPr>
        <p:spPr bwMode="auto">
          <a:xfrm>
            <a:off x="5078341" y="3427810"/>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1293" name="Text Box 31">
            <a:extLst>
              <a:ext uri="{FF2B5EF4-FFF2-40B4-BE49-F238E27FC236}">
                <a16:creationId xmlns:a16="http://schemas.microsoft.com/office/drawing/2014/main" id="{6F73CB7E-83CF-4740-B92C-00CFC599F217}"/>
              </a:ext>
            </a:extLst>
          </p:cNvPr>
          <p:cNvSpPr txBox="1">
            <a:spLocks noChangeArrowheads="1"/>
          </p:cNvSpPr>
          <p:nvPr/>
        </p:nvSpPr>
        <p:spPr bwMode="auto">
          <a:xfrm>
            <a:off x="6409459" y="3427810"/>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sp>
        <p:nvSpPr>
          <p:cNvPr id="11294" name="Text Box 32">
            <a:extLst>
              <a:ext uri="{FF2B5EF4-FFF2-40B4-BE49-F238E27FC236}">
                <a16:creationId xmlns:a16="http://schemas.microsoft.com/office/drawing/2014/main" id="{F4E39710-1A80-4186-BA53-52E339F36796}"/>
              </a:ext>
            </a:extLst>
          </p:cNvPr>
          <p:cNvSpPr txBox="1">
            <a:spLocks noChangeArrowheads="1"/>
          </p:cNvSpPr>
          <p:nvPr/>
        </p:nvSpPr>
        <p:spPr bwMode="auto">
          <a:xfrm>
            <a:off x="6065726" y="1325166"/>
            <a:ext cx="157927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350" i="1">
                <a:solidFill>
                  <a:srgbClr val="FF0000"/>
                </a:solidFill>
              </a:rPr>
              <a:t>Splitting Attributes</a:t>
            </a:r>
          </a:p>
        </p:txBody>
      </p:sp>
      <p:sp>
        <p:nvSpPr>
          <p:cNvPr id="11295" name="Line 33">
            <a:extLst>
              <a:ext uri="{FF2B5EF4-FFF2-40B4-BE49-F238E27FC236}">
                <a16:creationId xmlns:a16="http://schemas.microsoft.com/office/drawing/2014/main" id="{D43A1C32-B52E-4411-9CA0-91161532E050}"/>
              </a:ext>
            </a:extLst>
          </p:cNvPr>
          <p:cNvSpPr>
            <a:spLocks noChangeShapeType="1"/>
          </p:cNvSpPr>
          <p:nvPr/>
        </p:nvSpPr>
        <p:spPr bwMode="auto">
          <a:xfrm flipH="1">
            <a:off x="6247210" y="1610917"/>
            <a:ext cx="402431" cy="401240"/>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96" name="AutoShape 34">
            <a:extLst>
              <a:ext uri="{FF2B5EF4-FFF2-40B4-BE49-F238E27FC236}">
                <a16:creationId xmlns:a16="http://schemas.microsoft.com/office/drawing/2014/main" id="{83756341-704C-4551-85C1-F261F77EBAB7}"/>
              </a:ext>
            </a:extLst>
          </p:cNvPr>
          <p:cNvSpPr>
            <a:spLocks noChangeArrowheads="1"/>
          </p:cNvSpPr>
          <p:nvPr/>
        </p:nvSpPr>
        <p:spPr bwMode="auto">
          <a:xfrm>
            <a:off x="4000500" y="2857500"/>
            <a:ext cx="685800" cy="220266"/>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1297" name="Line 35">
            <a:extLst>
              <a:ext uri="{FF2B5EF4-FFF2-40B4-BE49-F238E27FC236}">
                <a16:creationId xmlns:a16="http://schemas.microsoft.com/office/drawing/2014/main" id="{7749B7FD-180C-42E4-B610-574E3B2AA4D5}"/>
              </a:ext>
            </a:extLst>
          </p:cNvPr>
          <p:cNvSpPr>
            <a:spLocks noChangeShapeType="1"/>
          </p:cNvSpPr>
          <p:nvPr/>
        </p:nvSpPr>
        <p:spPr bwMode="auto">
          <a:xfrm>
            <a:off x="6706791" y="1610917"/>
            <a:ext cx="57150" cy="858440"/>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1298" name="Text Box 36">
            <a:extLst>
              <a:ext uri="{FF2B5EF4-FFF2-40B4-BE49-F238E27FC236}">
                <a16:creationId xmlns:a16="http://schemas.microsoft.com/office/drawing/2014/main" id="{FA00C3E4-B00D-4A5E-9FF8-1893408D4EC3}"/>
              </a:ext>
            </a:extLst>
          </p:cNvPr>
          <p:cNvSpPr txBox="1">
            <a:spLocks noChangeArrowheads="1"/>
          </p:cNvSpPr>
          <p:nvPr/>
        </p:nvSpPr>
        <p:spPr bwMode="auto">
          <a:xfrm>
            <a:off x="1714500" y="4400551"/>
            <a:ext cx="1885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Training Data</a:t>
            </a:r>
            <a:endParaRPr lang="en-US" altLang="en-US" sz="1500">
              <a:solidFill>
                <a:schemeClr val="bg2"/>
              </a:solidFill>
            </a:endParaRPr>
          </a:p>
        </p:txBody>
      </p:sp>
      <p:sp>
        <p:nvSpPr>
          <p:cNvPr id="11299" name="Text Box 37">
            <a:extLst>
              <a:ext uri="{FF2B5EF4-FFF2-40B4-BE49-F238E27FC236}">
                <a16:creationId xmlns:a16="http://schemas.microsoft.com/office/drawing/2014/main" id="{DF205736-1004-43CF-8B54-AB3C266DD761}"/>
              </a:ext>
            </a:extLst>
          </p:cNvPr>
          <p:cNvSpPr txBox="1">
            <a:spLocks noChangeArrowheads="1"/>
          </p:cNvSpPr>
          <p:nvPr/>
        </p:nvSpPr>
        <p:spPr bwMode="auto">
          <a:xfrm>
            <a:off x="4914900" y="4376738"/>
            <a:ext cx="234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Model:  Decision Tree</a:t>
            </a:r>
            <a:endParaRPr lang="en-US" altLang="en-US" sz="1500">
              <a:solidFill>
                <a:schemeClr val="bg2"/>
              </a:solidFill>
            </a:endParaRPr>
          </a:p>
        </p:txBody>
      </p:sp>
      <p:sp>
        <p:nvSpPr>
          <p:cNvPr id="3" name="Footer Placeholder 2">
            <a:extLst>
              <a:ext uri="{FF2B5EF4-FFF2-40B4-BE49-F238E27FC236}">
                <a16:creationId xmlns:a16="http://schemas.microsoft.com/office/drawing/2014/main" id="{6209C8D7-84F6-408D-8B34-C8AFD82B4EE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E7B3F00D-7942-4514-8C03-F0F627D4226D}"/>
              </a:ext>
            </a:extLst>
          </p:cNvPr>
          <p:cNvSpPr>
            <a:spLocks noGrp="1"/>
          </p:cNvSpPr>
          <p:nvPr>
            <p:ph type="sldNum" sz="quarter" idx="12"/>
          </p:nvPr>
        </p:nvSpPr>
        <p:spPr/>
        <p:txBody>
          <a:bodyPr/>
          <a:lstStyle/>
          <a:p>
            <a:pPr>
              <a:defRPr/>
            </a:pPr>
            <a:fld id="{012B5309-B5CA-4AD1-B6EF-30AB68056BA9}" type="slidenum">
              <a:rPr lang="en-US"/>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93F440C-A7FF-4C29-AF1E-D9941D7E3F64}"/>
              </a:ext>
            </a:extLst>
          </p:cNvPr>
          <p:cNvSpPr>
            <a:spLocks noGrp="1" noChangeArrowheads="1"/>
          </p:cNvSpPr>
          <p:nvPr>
            <p:ph type="title"/>
          </p:nvPr>
        </p:nvSpPr>
        <p:spPr>
          <a:xfrm>
            <a:off x="2985492" y="171449"/>
            <a:ext cx="5086350" cy="505601"/>
          </a:xfrm>
        </p:spPr>
        <p:txBody>
          <a:bodyPr>
            <a:normAutofit fontScale="90000"/>
          </a:bodyPr>
          <a:lstStyle/>
          <a:p>
            <a:pPr>
              <a:defRPr/>
            </a:pPr>
            <a:r>
              <a:rPr lang="en-US" dirty="0">
                <a:solidFill>
                  <a:srgbClr val="FF0000"/>
                </a:solidFill>
                <a:cs typeface="+mj-cs"/>
              </a:rPr>
              <a:t>Apply Model to Test Data</a:t>
            </a:r>
          </a:p>
        </p:txBody>
      </p:sp>
      <p:sp>
        <p:nvSpPr>
          <p:cNvPr id="13314" name="Line 4">
            <a:extLst>
              <a:ext uri="{FF2B5EF4-FFF2-40B4-BE49-F238E27FC236}">
                <a16:creationId xmlns:a16="http://schemas.microsoft.com/office/drawing/2014/main" id="{CFC0DAF7-E76C-4164-A894-8C2200D7EF91}"/>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15" name="Line 5">
            <a:extLst>
              <a:ext uri="{FF2B5EF4-FFF2-40B4-BE49-F238E27FC236}">
                <a16:creationId xmlns:a16="http://schemas.microsoft.com/office/drawing/2014/main" id="{1B5551FD-831B-4051-B976-C0188C3479F3}"/>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16" name="Line 6">
            <a:extLst>
              <a:ext uri="{FF2B5EF4-FFF2-40B4-BE49-F238E27FC236}">
                <a16:creationId xmlns:a16="http://schemas.microsoft.com/office/drawing/2014/main" id="{9A677CE6-2592-42D4-A961-C0B5CD7A50A7}"/>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17" name="Line 7">
            <a:extLst>
              <a:ext uri="{FF2B5EF4-FFF2-40B4-BE49-F238E27FC236}">
                <a16:creationId xmlns:a16="http://schemas.microsoft.com/office/drawing/2014/main" id="{48D37305-03FC-4BD1-825A-70DF78884D43}"/>
              </a:ext>
            </a:extLst>
          </p:cNvPr>
          <p:cNvSpPr>
            <a:spLocks noChangeShapeType="1"/>
          </p:cNvSpPr>
          <p:nvPr/>
        </p:nvSpPr>
        <p:spPr bwMode="auto">
          <a:xfrm>
            <a:off x="3914775" y="2682479"/>
            <a:ext cx="398860"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18" name="Line 8">
            <a:extLst>
              <a:ext uri="{FF2B5EF4-FFF2-40B4-BE49-F238E27FC236}">
                <a16:creationId xmlns:a16="http://schemas.microsoft.com/office/drawing/2014/main" id="{50A242D3-4622-4F29-B478-5C1B4AABC60A}"/>
              </a:ext>
            </a:extLst>
          </p:cNvPr>
          <p:cNvSpPr>
            <a:spLocks noChangeShapeType="1"/>
          </p:cNvSpPr>
          <p:nvPr/>
        </p:nvSpPr>
        <p:spPr bwMode="auto">
          <a:xfrm>
            <a:off x="3051572" y="2014538"/>
            <a:ext cx="46553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19" name="Line 9">
            <a:extLst>
              <a:ext uri="{FF2B5EF4-FFF2-40B4-BE49-F238E27FC236}">
                <a16:creationId xmlns:a16="http://schemas.microsoft.com/office/drawing/2014/main" id="{722DF2CF-AB55-4719-9627-F4173FB509BF}"/>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3320" name="Text Box 10">
            <a:extLst>
              <a:ext uri="{FF2B5EF4-FFF2-40B4-BE49-F238E27FC236}">
                <a16:creationId xmlns:a16="http://schemas.microsoft.com/office/drawing/2014/main" id="{E40FFE86-B022-4A6D-A22F-D83931FDA868}"/>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13321" name="Text Box 11">
            <a:extLst>
              <a:ext uri="{FF2B5EF4-FFF2-40B4-BE49-F238E27FC236}">
                <a16:creationId xmlns:a16="http://schemas.microsoft.com/office/drawing/2014/main" id="{19C6115C-3279-47CD-9F07-F1801EE01C1F}"/>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3322" name="Text Box 12">
            <a:extLst>
              <a:ext uri="{FF2B5EF4-FFF2-40B4-BE49-F238E27FC236}">
                <a16:creationId xmlns:a16="http://schemas.microsoft.com/office/drawing/2014/main" id="{C2A590CE-1DF4-44AA-B236-D5AD95A8C21B}"/>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3323" name="AutoShape 13">
            <a:extLst>
              <a:ext uri="{FF2B5EF4-FFF2-40B4-BE49-F238E27FC236}">
                <a16:creationId xmlns:a16="http://schemas.microsoft.com/office/drawing/2014/main" id="{F55B3DDD-8639-4610-AA1D-2CB767D5F6D6}"/>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3324" name="Text Box 14">
            <a:extLst>
              <a:ext uri="{FF2B5EF4-FFF2-40B4-BE49-F238E27FC236}">
                <a16:creationId xmlns:a16="http://schemas.microsoft.com/office/drawing/2014/main" id="{AAC0AFE7-0E5C-4AB6-B383-2C0615314226}"/>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3325" name="AutoShape 15">
            <a:extLst>
              <a:ext uri="{FF2B5EF4-FFF2-40B4-BE49-F238E27FC236}">
                <a16:creationId xmlns:a16="http://schemas.microsoft.com/office/drawing/2014/main" id="{1B9D66AF-CABC-4572-A16C-774CE7ABCB74}"/>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3326" name="Text Box 16">
            <a:extLst>
              <a:ext uri="{FF2B5EF4-FFF2-40B4-BE49-F238E27FC236}">
                <a16:creationId xmlns:a16="http://schemas.microsoft.com/office/drawing/2014/main" id="{BB77729D-AFD5-4809-908B-6A802807CD60}"/>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3327" name="AutoShape 17">
            <a:extLst>
              <a:ext uri="{FF2B5EF4-FFF2-40B4-BE49-F238E27FC236}">
                <a16:creationId xmlns:a16="http://schemas.microsoft.com/office/drawing/2014/main" id="{F0191F06-4203-4D45-B4BB-6DC436BDD573}"/>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3328" name="Text Box 18">
            <a:extLst>
              <a:ext uri="{FF2B5EF4-FFF2-40B4-BE49-F238E27FC236}">
                <a16:creationId xmlns:a16="http://schemas.microsoft.com/office/drawing/2014/main" id="{239E30DB-07DB-4185-84D3-11CFE62AC929}"/>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3329" name="AutoShape 19">
            <a:extLst>
              <a:ext uri="{FF2B5EF4-FFF2-40B4-BE49-F238E27FC236}">
                <a16:creationId xmlns:a16="http://schemas.microsoft.com/office/drawing/2014/main" id="{08C2382E-94DD-4EC0-AD4F-D3A899D1C4C6}"/>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3330" name="Text Box 20">
            <a:extLst>
              <a:ext uri="{FF2B5EF4-FFF2-40B4-BE49-F238E27FC236}">
                <a16:creationId xmlns:a16="http://schemas.microsoft.com/office/drawing/2014/main" id="{A3DDA5F8-878E-4097-9812-2723A5863B80}"/>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3331" name="Text Box 21">
            <a:extLst>
              <a:ext uri="{FF2B5EF4-FFF2-40B4-BE49-F238E27FC236}">
                <a16:creationId xmlns:a16="http://schemas.microsoft.com/office/drawing/2014/main" id="{B54E08F5-7FC2-4D95-BCA4-3A35A3E6EEA5}"/>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3332" name="Text Box 22">
            <a:extLst>
              <a:ext uri="{FF2B5EF4-FFF2-40B4-BE49-F238E27FC236}">
                <a16:creationId xmlns:a16="http://schemas.microsoft.com/office/drawing/2014/main" id="{9F560FD4-62BF-4CB3-9EEF-FB4E379CE782}"/>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No</a:t>
            </a:r>
            <a:endParaRPr lang="en-US" altLang="en-US" sz="1200">
              <a:solidFill>
                <a:schemeClr val="bg2"/>
              </a:solidFill>
            </a:endParaRPr>
          </a:p>
        </p:txBody>
      </p:sp>
      <p:sp>
        <p:nvSpPr>
          <p:cNvPr id="13333" name="Text Box 23">
            <a:extLst>
              <a:ext uri="{FF2B5EF4-FFF2-40B4-BE49-F238E27FC236}">
                <a16:creationId xmlns:a16="http://schemas.microsoft.com/office/drawing/2014/main" id="{63C2302F-E2CA-46A9-9309-D0BE62879C78}"/>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3334" name="Text Box 24">
            <a:extLst>
              <a:ext uri="{FF2B5EF4-FFF2-40B4-BE49-F238E27FC236}">
                <a16:creationId xmlns:a16="http://schemas.microsoft.com/office/drawing/2014/main" id="{382E0DD5-9B29-4715-8D61-DFD0959DE0CF}"/>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3335" name="Text Box 25">
            <a:extLst>
              <a:ext uri="{FF2B5EF4-FFF2-40B4-BE49-F238E27FC236}">
                <a16:creationId xmlns:a16="http://schemas.microsoft.com/office/drawing/2014/main" id="{BF0B5846-FFB1-496B-8B3E-C3E94539DFFD}"/>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3336" name="Text Box 26">
            <a:extLst>
              <a:ext uri="{FF2B5EF4-FFF2-40B4-BE49-F238E27FC236}">
                <a16:creationId xmlns:a16="http://schemas.microsoft.com/office/drawing/2014/main" id="{8A906DD0-E22C-4E65-A9D3-069F2433F6C0}"/>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3337" name="Object 27">
            <a:extLst>
              <a:ext uri="{FF2B5EF4-FFF2-40B4-BE49-F238E27FC236}">
                <a16:creationId xmlns:a16="http://schemas.microsoft.com/office/drawing/2014/main" id="{390683B0-1366-48D5-BB95-E00CDC45E64D}"/>
              </a:ext>
            </a:extLst>
          </p:cNvPr>
          <p:cNvGraphicFramePr>
            <a:graphicFrameLocks noChangeAspect="1"/>
          </p:cNvGraphicFramePr>
          <p:nvPr/>
        </p:nvGraphicFramePr>
        <p:xfrm>
          <a:off x="4861322" y="1203722"/>
          <a:ext cx="2689622" cy="822722"/>
        </p:xfrm>
        <a:graphic>
          <a:graphicData uri="http://schemas.openxmlformats.org/presentationml/2006/ole">
            <mc:AlternateContent xmlns:mc="http://schemas.openxmlformats.org/markup-compatibility/2006">
              <mc:Choice xmlns:v="urn:schemas-microsoft-com:vml" Requires="v">
                <p:oleObj name="Document" r:id="rId2" imgW="5092700" imgH="1562100" progId="Word.Document.8">
                  <p:embed/>
                </p:oleObj>
              </mc:Choice>
              <mc:Fallback>
                <p:oleObj name="Document" r:id="rId2" imgW="5092700" imgH="1562100" progId="Word.Document.8">
                  <p:embed/>
                  <p:pic>
                    <p:nvPicPr>
                      <p:cNvPr id="13337" name="Object 27">
                        <a:extLst>
                          <a:ext uri="{FF2B5EF4-FFF2-40B4-BE49-F238E27FC236}">
                            <a16:creationId xmlns:a16="http://schemas.microsoft.com/office/drawing/2014/main" id="{390683B0-1366-48D5-BB95-E00CDC45E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22" y="1203722"/>
                        <a:ext cx="2689622" cy="822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38" name="Text Box 28">
            <a:extLst>
              <a:ext uri="{FF2B5EF4-FFF2-40B4-BE49-F238E27FC236}">
                <a16:creationId xmlns:a16="http://schemas.microsoft.com/office/drawing/2014/main" id="{22EB3426-7C8C-4EFB-80E3-38766054524D}"/>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3339" name="Text Box 29">
            <a:extLst>
              <a:ext uri="{FF2B5EF4-FFF2-40B4-BE49-F238E27FC236}">
                <a16:creationId xmlns:a16="http://schemas.microsoft.com/office/drawing/2014/main" id="{4838A494-6BD8-4485-B9F4-C8CF3D0BF1C9}"/>
              </a:ext>
            </a:extLst>
          </p:cNvPr>
          <p:cNvSpPr txBox="1">
            <a:spLocks noChangeArrowheads="1"/>
          </p:cNvSpPr>
          <p:nvPr/>
        </p:nvSpPr>
        <p:spPr bwMode="auto">
          <a:xfrm>
            <a:off x="1885950" y="1085851"/>
            <a:ext cx="2571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spcBef>
                <a:spcPct val="20000"/>
              </a:spcBef>
              <a:spcAft>
                <a:spcPct val="0"/>
              </a:spcAft>
              <a:buClr>
                <a:schemeClr val="accent2"/>
              </a:buClr>
              <a:buFont typeface="Monotype Sorts" pitchFamily="-84" charset="2"/>
              <a:buNone/>
            </a:pPr>
            <a:r>
              <a:rPr lang="en-US" altLang="en-US" sz="1500"/>
              <a:t>Start from the root of tree.</a:t>
            </a:r>
          </a:p>
        </p:txBody>
      </p:sp>
      <p:sp>
        <p:nvSpPr>
          <p:cNvPr id="13340" name="Line 30">
            <a:extLst>
              <a:ext uri="{FF2B5EF4-FFF2-40B4-BE49-F238E27FC236}">
                <a16:creationId xmlns:a16="http://schemas.microsoft.com/office/drawing/2014/main" id="{34A5AE84-2733-4E41-8F86-DB7E5F43BB07}"/>
              </a:ext>
            </a:extLst>
          </p:cNvPr>
          <p:cNvSpPr>
            <a:spLocks noChangeShapeType="1"/>
          </p:cNvSpPr>
          <p:nvPr/>
        </p:nvSpPr>
        <p:spPr bwMode="auto">
          <a:xfrm>
            <a:off x="2743200" y="1371600"/>
            <a:ext cx="0" cy="342900"/>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3" name="Footer Placeholder 2">
            <a:extLst>
              <a:ext uri="{FF2B5EF4-FFF2-40B4-BE49-F238E27FC236}">
                <a16:creationId xmlns:a16="http://schemas.microsoft.com/office/drawing/2014/main" id="{E7253184-1496-48BB-825B-EAAE9CEA8FE1}"/>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DF934FAB-6B65-4DFD-A800-237D12D35944}"/>
              </a:ext>
            </a:extLst>
          </p:cNvPr>
          <p:cNvSpPr>
            <a:spLocks noGrp="1"/>
          </p:cNvSpPr>
          <p:nvPr>
            <p:ph type="sldNum" sz="quarter" idx="12"/>
          </p:nvPr>
        </p:nvSpPr>
        <p:spPr/>
        <p:txBody>
          <a:bodyPr/>
          <a:lstStyle/>
          <a:p>
            <a:pPr>
              <a:defRPr/>
            </a:pPr>
            <a:fld id="{FBBC085E-F244-4C19-A8BC-465573CB4ECB}" type="slidenum">
              <a:rPr lang="en-US"/>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13D0D3C-AF5C-48AE-B7ED-1CAA2C1038EA}"/>
              </a:ext>
            </a:extLst>
          </p:cNvPr>
          <p:cNvSpPr>
            <a:spLocks noGrp="1" noChangeArrowheads="1"/>
          </p:cNvSpPr>
          <p:nvPr>
            <p:ph type="title"/>
          </p:nvPr>
        </p:nvSpPr>
        <p:spPr>
          <a:xfrm>
            <a:off x="3051572" y="228600"/>
            <a:ext cx="4514850" cy="400050"/>
          </a:xfrm>
        </p:spPr>
        <p:txBody>
          <a:bodyPr>
            <a:normAutofit fontScale="90000"/>
          </a:bodyPr>
          <a:lstStyle/>
          <a:p>
            <a:pPr>
              <a:defRPr/>
            </a:pPr>
            <a:r>
              <a:rPr lang="en-US" dirty="0">
                <a:solidFill>
                  <a:srgbClr val="FF0000"/>
                </a:solidFill>
                <a:cs typeface="+mj-cs"/>
              </a:rPr>
              <a:t>Apply Model to Test Data</a:t>
            </a:r>
          </a:p>
        </p:txBody>
      </p:sp>
      <p:sp>
        <p:nvSpPr>
          <p:cNvPr id="14338" name="Line 4">
            <a:extLst>
              <a:ext uri="{FF2B5EF4-FFF2-40B4-BE49-F238E27FC236}">
                <a16:creationId xmlns:a16="http://schemas.microsoft.com/office/drawing/2014/main" id="{56A8BE6D-1441-43C0-9CC6-9AE0742DAD11}"/>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39" name="Line 5">
            <a:extLst>
              <a:ext uri="{FF2B5EF4-FFF2-40B4-BE49-F238E27FC236}">
                <a16:creationId xmlns:a16="http://schemas.microsoft.com/office/drawing/2014/main" id="{04874380-62CC-4810-8CF6-544ABD241ED7}"/>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40" name="Line 6">
            <a:extLst>
              <a:ext uri="{FF2B5EF4-FFF2-40B4-BE49-F238E27FC236}">
                <a16:creationId xmlns:a16="http://schemas.microsoft.com/office/drawing/2014/main" id="{3B10717E-332C-49C2-AA0D-60DAC8A975D7}"/>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41" name="Line 7">
            <a:extLst>
              <a:ext uri="{FF2B5EF4-FFF2-40B4-BE49-F238E27FC236}">
                <a16:creationId xmlns:a16="http://schemas.microsoft.com/office/drawing/2014/main" id="{2AFB65CF-282E-4F14-9C97-3156DB88A840}"/>
              </a:ext>
            </a:extLst>
          </p:cNvPr>
          <p:cNvSpPr>
            <a:spLocks noChangeShapeType="1"/>
          </p:cNvSpPr>
          <p:nvPr/>
        </p:nvSpPr>
        <p:spPr bwMode="auto">
          <a:xfrm>
            <a:off x="3914775" y="2682479"/>
            <a:ext cx="398860"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42" name="Line 8">
            <a:extLst>
              <a:ext uri="{FF2B5EF4-FFF2-40B4-BE49-F238E27FC236}">
                <a16:creationId xmlns:a16="http://schemas.microsoft.com/office/drawing/2014/main" id="{53702AFC-BB69-4137-BD49-F15777DD206A}"/>
              </a:ext>
            </a:extLst>
          </p:cNvPr>
          <p:cNvSpPr>
            <a:spLocks noChangeShapeType="1"/>
          </p:cNvSpPr>
          <p:nvPr/>
        </p:nvSpPr>
        <p:spPr bwMode="auto">
          <a:xfrm>
            <a:off x="3051572" y="2014538"/>
            <a:ext cx="46553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43" name="Line 9">
            <a:extLst>
              <a:ext uri="{FF2B5EF4-FFF2-40B4-BE49-F238E27FC236}">
                <a16:creationId xmlns:a16="http://schemas.microsoft.com/office/drawing/2014/main" id="{A0D9D5A1-9D0E-441D-AC91-6FDAD0F66292}"/>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4344" name="Text Box 11">
            <a:extLst>
              <a:ext uri="{FF2B5EF4-FFF2-40B4-BE49-F238E27FC236}">
                <a16:creationId xmlns:a16="http://schemas.microsoft.com/office/drawing/2014/main" id="{CB069314-8DD4-4C46-B617-94C8AF617409}"/>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4345" name="Text Box 12">
            <a:extLst>
              <a:ext uri="{FF2B5EF4-FFF2-40B4-BE49-F238E27FC236}">
                <a16:creationId xmlns:a16="http://schemas.microsoft.com/office/drawing/2014/main" id="{E7BDDCAE-8841-43D0-9FD8-6E6B93191BC4}"/>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4346" name="AutoShape 13">
            <a:extLst>
              <a:ext uri="{FF2B5EF4-FFF2-40B4-BE49-F238E27FC236}">
                <a16:creationId xmlns:a16="http://schemas.microsoft.com/office/drawing/2014/main" id="{D40F9F0D-16CC-4B4D-AD51-17D354EDC980}"/>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4347" name="Text Box 14">
            <a:extLst>
              <a:ext uri="{FF2B5EF4-FFF2-40B4-BE49-F238E27FC236}">
                <a16:creationId xmlns:a16="http://schemas.microsoft.com/office/drawing/2014/main" id="{59BB683C-502A-4654-94D5-71BD7C4AEB16}"/>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4348" name="AutoShape 15">
            <a:extLst>
              <a:ext uri="{FF2B5EF4-FFF2-40B4-BE49-F238E27FC236}">
                <a16:creationId xmlns:a16="http://schemas.microsoft.com/office/drawing/2014/main" id="{824C1A17-8512-476D-BBFD-32F34F052DF8}"/>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4349" name="Text Box 16">
            <a:extLst>
              <a:ext uri="{FF2B5EF4-FFF2-40B4-BE49-F238E27FC236}">
                <a16:creationId xmlns:a16="http://schemas.microsoft.com/office/drawing/2014/main" id="{4ED975EC-D304-410D-8CAA-95F7E69A57D5}"/>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4350" name="AutoShape 17">
            <a:extLst>
              <a:ext uri="{FF2B5EF4-FFF2-40B4-BE49-F238E27FC236}">
                <a16:creationId xmlns:a16="http://schemas.microsoft.com/office/drawing/2014/main" id="{28A27D12-83EF-4C0A-8F0F-886F45B7244D}"/>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4351" name="Text Box 18">
            <a:extLst>
              <a:ext uri="{FF2B5EF4-FFF2-40B4-BE49-F238E27FC236}">
                <a16:creationId xmlns:a16="http://schemas.microsoft.com/office/drawing/2014/main" id="{250672FB-002D-4997-8840-C387EBBAC40E}"/>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4352" name="AutoShape 19">
            <a:extLst>
              <a:ext uri="{FF2B5EF4-FFF2-40B4-BE49-F238E27FC236}">
                <a16:creationId xmlns:a16="http://schemas.microsoft.com/office/drawing/2014/main" id="{8C3AE25B-BF8C-4BF2-82DB-F23ED68A1653}"/>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4353" name="Text Box 20">
            <a:extLst>
              <a:ext uri="{FF2B5EF4-FFF2-40B4-BE49-F238E27FC236}">
                <a16:creationId xmlns:a16="http://schemas.microsoft.com/office/drawing/2014/main" id="{9FCE4A1D-12AC-47DF-9A80-697ABD195B7C}"/>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4354" name="Text Box 21">
            <a:extLst>
              <a:ext uri="{FF2B5EF4-FFF2-40B4-BE49-F238E27FC236}">
                <a16:creationId xmlns:a16="http://schemas.microsoft.com/office/drawing/2014/main" id="{322ACB3F-3A0E-4FB4-B51A-41F9B060E904}"/>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4355" name="Text Box 22">
            <a:extLst>
              <a:ext uri="{FF2B5EF4-FFF2-40B4-BE49-F238E27FC236}">
                <a16:creationId xmlns:a16="http://schemas.microsoft.com/office/drawing/2014/main" id="{D0A523E8-4FD1-4620-B409-B652B111F365}"/>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No</a:t>
            </a:r>
            <a:endParaRPr lang="en-US" altLang="en-US" sz="1200">
              <a:solidFill>
                <a:schemeClr val="bg2"/>
              </a:solidFill>
            </a:endParaRPr>
          </a:p>
        </p:txBody>
      </p:sp>
      <p:sp>
        <p:nvSpPr>
          <p:cNvPr id="14356" name="Text Box 23">
            <a:extLst>
              <a:ext uri="{FF2B5EF4-FFF2-40B4-BE49-F238E27FC236}">
                <a16:creationId xmlns:a16="http://schemas.microsoft.com/office/drawing/2014/main" id="{2DBC14EE-3135-40AF-B595-F738D30AE070}"/>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4357" name="Text Box 24">
            <a:extLst>
              <a:ext uri="{FF2B5EF4-FFF2-40B4-BE49-F238E27FC236}">
                <a16:creationId xmlns:a16="http://schemas.microsoft.com/office/drawing/2014/main" id="{6470BC24-4CAE-42B1-BD4F-6E6F8C7C8FDF}"/>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4358" name="Text Box 25">
            <a:extLst>
              <a:ext uri="{FF2B5EF4-FFF2-40B4-BE49-F238E27FC236}">
                <a16:creationId xmlns:a16="http://schemas.microsoft.com/office/drawing/2014/main" id="{E1D84FFF-B81B-433F-88C5-E025386C4EF4}"/>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4359" name="Text Box 26">
            <a:extLst>
              <a:ext uri="{FF2B5EF4-FFF2-40B4-BE49-F238E27FC236}">
                <a16:creationId xmlns:a16="http://schemas.microsoft.com/office/drawing/2014/main" id="{4F779082-04A8-41C2-B421-C3734C268C0D}"/>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4360" name="Object 27">
            <a:extLst>
              <a:ext uri="{FF2B5EF4-FFF2-40B4-BE49-F238E27FC236}">
                <a16:creationId xmlns:a16="http://schemas.microsoft.com/office/drawing/2014/main" id="{18E844DE-1304-485C-8A4A-F9689CE1E107}"/>
              </a:ext>
            </a:extLst>
          </p:cNvPr>
          <p:cNvGraphicFramePr>
            <a:graphicFrameLocks noChangeAspect="1"/>
          </p:cNvGraphicFramePr>
          <p:nvPr/>
        </p:nvGraphicFramePr>
        <p:xfrm>
          <a:off x="4883944" y="1203722"/>
          <a:ext cx="2758679" cy="822722"/>
        </p:xfrm>
        <a:graphic>
          <a:graphicData uri="http://schemas.openxmlformats.org/presentationml/2006/ole">
            <mc:AlternateContent xmlns:mc="http://schemas.openxmlformats.org/markup-compatibility/2006">
              <mc:Choice xmlns:v="urn:schemas-microsoft-com:vml" Requires="v">
                <p:oleObj name="Document" r:id="rId2" imgW="5232400" imgH="1562100" progId="Word.Document.8">
                  <p:embed/>
                </p:oleObj>
              </mc:Choice>
              <mc:Fallback>
                <p:oleObj name="Document" r:id="rId2" imgW="5232400" imgH="1562100" progId="Word.Document.8">
                  <p:embed/>
                  <p:pic>
                    <p:nvPicPr>
                      <p:cNvPr id="14360" name="Object 27">
                        <a:extLst>
                          <a:ext uri="{FF2B5EF4-FFF2-40B4-BE49-F238E27FC236}">
                            <a16:creationId xmlns:a16="http://schemas.microsoft.com/office/drawing/2014/main" id="{18E844DE-1304-485C-8A4A-F9689CE1E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44" y="1203722"/>
                        <a:ext cx="2758679" cy="822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361" name="Text Box 28">
            <a:extLst>
              <a:ext uri="{FF2B5EF4-FFF2-40B4-BE49-F238E27FC236}">
                <a16:creationId xmlns:a16="http://schemas.microsoft.com/office/drawing/2014/main" id="{A54CE64B-5C71-4CC9-8E87-325980B28A29}"/>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4362" name="Line 29">
            <a:extLst>
              <a:ext uri="{FF2B5EF4-FFF2-40B4-BE49-F238E27FC236}">
                <a16:creationId xmlns:a16="http://schemas.microsoft.com/office/drawing/2014/main" id="{39762673-54F9-47FA-AEA7-AEBFEEE68402}"/>
              </a:ext>
            </a:extLst>
          </p:cNvPr>
          <p:cNvSpPr>
            <a:spLocks noChangeShapeType="1"/>
          </p:cNvSpPr>
          <p:nvPr/>
        </p:nvSpPr>
        <p:spPr bwMode="auto">
          <a:xfrm flipH="1">
            <a:off x="3143250" y="1371600"/>
            <a:ext cx="1771650" cy="51435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14363" name="Text Box 30">
            <a:extLst>
              <a:ext uri="{FF2B5EF4-FFF2-40B4-BE49-F238E27FC236}">
                <a16:creationId xmlns:a16="http://schemas.microsoft.com/office/drawing/2014/main" id="{AE047BE0-2BA1-43B3-B053-658EBFC155F3}"/>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3" name="Footer Placeholder 2">
            <a:extLst>
              <a:ext uri="{FF2B5EF4-FFF2-40B4-BE49-F238E27FC236}">
                <a16:creationId xmlns:a16="http://schemas.microsoft.com/office/drawing/2014/main" id="{E2B5426D-612B-431A-AE31-090551F87727}"/>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AC0CAA1E-D0BD-43F8-8EB9-B6E0BA7C85B9}"/>
              </a:ext>
            </a:extLst>
          </p:cNvPr>
          <p:cNvSpPr>
            <a:spLocks noGrp="1"/>
          </p:cNvSpPr>
          <p:nvPr>
            <p:ph type="sldNum" sz="quarter" idx="12"/>
          </p:nvPr>
        </p:nvSpPr>
        <p:spPr/>
        <p:txBody>
          <a:bodyPr/>
          <a:lstStyle/>
          <a:p>
            <a:pPr>
              <a:defRPr/>
            </a:pPr>
            <a:fld id="{DDA601D1-C8A5-48CA-9034-94D7F4C0A899}" type="slidenum">
              <a:rPr lang="en-US"/>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8500862-0B0F-4476-B043-EB69CCE76A0D}"/>
              </a:ext>
            </a:extLst>
          </p:cNvPr>
          <p:cNvSpPr>
            <a:spLocks noGrp="1" noChangeArrowheads="1"/>
          </p:cNvSpPr>
          <p:nvPr>
            <p:ph type="title"/>
          </p:nvPr>
        </p:nvSpPr>
        <p:spPr>
          <a:xfrm>
            <a:off x="2918222" y="243871"/>
            <a:ext cx="4169569" cy="622886"/>
          </a:xfrm>
        </p:spPr>
        <p:txBody>
          <a:bodyPr>
            <a:normAutofit fontScale="90000"/>
          </a:bodyPr>
          <a:lstStyle/>
          <a:p>
            <a:pPr>
              <a:defRPr/>
            </a:pPr>
            <a:r>
              <a:rPr lang="en-US" dirty="0">
                <a:solidFill>
                  <a:srgbClr val="FF0000"/>
                </a:solidFill>
                <a:cs typeface="+mj-cs"/>
              </a:rPr>
              <a:t>Apply Model to Test Data</a:t>
            </a:r>
          </a:p>
        </p:txBody>
      </p:sp>
      <p:sp>
        <p:nvSpPr>
          <p:cNvPr id="15362" name="Line 3">
            <a:extLst>
              <a:ext uri="{FF2B5EF4-FFF2-40B4-BE49-F238E27FC236}">
                <a16:creationId xmlns:a16="http://schemas.microsoft.com/office/drawing/2014/main" id="{82A8ADAA-CCDA-4312-9E67-3455102DBB15}"/>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3" name="Line 4">
            <a:extLst>
              <a:ext uri="{FF2B5EF4-FFF2-40B4-BE49-F238E27FC236}">
                <a16:creationId xmlns:a16="http://schemas.microsoft.com/office/drawing/2014/main" id="{4EC4C0D6-BDF2-445C-87F4-1C40D009B852}"/>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4" name="Line 5">
            <a:extLst>
              <a:ext uri="{FF2B5EF4-FFF2-40B4-BE49-F238E27FC236}">
                <a16:creationId xmlns:a16="http://schemas.microsoft.com/office/drawing/2014/main" id="{A42839C7-9CF1-4A02-8FB5-906617682C98}"/>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5" name="Line 6">
            <a:extLst>
              <a:ext uri="{FF2B5EF4-FFF2-40B4-BE49-F238E27FC236}">
                <a16:creationId xmlns:a16="http://schemas.microsoft.com/office/drawing/2014/main" id="{52DA3C68-DE02-434B-B10E-89F873817686}"/>
              </a:ext>
            </a:extLst>
          </p:cNvPr>
          <p:cNvSpPr>
            <a:spLocks noChangeShapeType="1"/>
          </p:cNvSpPr>
          <p:nvPr/>
        </p:nvSpPr>
        <p:spPr bwMode="auto">
          <a:xfrm>
            <a:off x="3914775" y="2682479"/>
            <a:ext cx="398860"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6" name="Line 7">
            <a:extLst>
              <a:ext uri="{FF2B5EF4-FFF2-40B4-BE49-F238E27FC236}">
                <a16:creationId xmlns:a16="http://schemas.microsoft.com/office/drawing/2014/main" id="{6A5CACC0-3644-4FBC-9F83-1D723E133D2F}"/>
              </a:ext>
            </a:extLst>
          </p:cNvPr>
          <p:cNvSpPr>
            <a:spLocks noChangeShapeType="1"/>
          </p:cNvSpPr>
          <p:nvPr/>
        </p:nvSpPr>
        <p:spPr bwMode="auto">
          <a:xfrm>
            <a:off x="3051572" y="2014538"/>
            <a:ext cx="465534" cy="4262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7" name="Line 8">
            <a:extLst>
              <a:ext uri="{FF2B5EF4-FFF2-40B4-BE49-F238E27FC236}">
                <a16:creationId xmlns:a16="http://schemas.microsoft.com/office/drawing/2014/main" id="{8DA73204-53C6-4A30-B336-60FA1AF723C6}"/>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68" name="Text Box 10">
            <a:extLst>
              <a:ext uri="{FF2B5EF4-FFF2-40B4-BE49-F238E27FC236}">
                <a16:creationId xmlns:a16="http://schemas.microsoft.com/office/drawing/2014/main" id="{0E64B6E4-17B0-4AD3-91DF-291F8B5BF27B}"/>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5369" name="Text Box 11">
            <a:extLst>
              <a:ext uri="{FF2B5EF4-FFF2-40B4-BE49-F238E27FC236}">
                <a16:creationId xmlns:a16="http://schemas.microsoft.com/office/drawing/2014/main" id="{39DACC15-A05A-4C39-AA3A-DEDDF011EB13}"/>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5370" name="AutoShape 12">
            <a:extLst>
              <a:ext uri="{FF2B5EF4-FFF2-40B4-BE49-F238E27FC236}">
                <a16:creationId xmlns:a16="http://schemas.microsoft.com/office/drawing/2014/main" id="{C7EF50E1-1C39-48C8-95DF-1EF8FA8CEE49}"/>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5371" name="Text Box 13">
            <a:extLst>
              <a:ext uri="{FF2B5EF4-FFF2-40B4-BE49-F238E27FC236}">
                <a16:creationId xmlns:a16="http://schemas.microsoft.com/office/drawing/2014/main" id="{CA80B343-AAD0-4560-A866-299F90A71971}"/>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5372" name="AutoShape 14">
            <a:extLst>
              <a:ext uri="{FF2B5EF4-FFF2-40B4-BE49-F238E27FC236}">
                <a16:creationId xmlns:a16="http://schemas.microsoft.com/office/drawing/2014/main" id="{C8BBC06F-05D5-4849-976E-C7E6D780281D}"/>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5373" name="Text Box 15">
            <a:extLst>
              <a:ext uri="{FF2B5EF4-FFF2-40B4-BE49-F238E27FC236}">
                <a16:creationId xmlns:a16="http://schemas.microsoft.com/office/drawing/2014/main" id="{30CCC176-FBB9-4FA4-98F9-4D645EF81A47}"/>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5374" name="AutoShape 16">
            <a:extLst>
              <a:ext uri="{FF2B5EF4-FFF2-40B4-BE49-F238E27FC236}">
                <a16:creationId xmlns:a16="http://schemas.microsoft.com/office/drawing/2014/main" id="{DC143013-C6EB-4F90-BB6E-9CDE718FCFBA}"/>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5375" name="Text Box 17">
            <a:extLst>
              <a:ext uri="{FF2B5EF4-FFF2-40B4-BE49-F238E27FC236}">
                <a16:creationId xmlns:a16="http://schemas.microsoft.com/office/drawing/2014/main" id="{5B9032FF-678A-498E-80BD-1480159E63D2}"/>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5376" name="AutoShape 18">
            <a:extLst>
              <a:ext uri="{FF2B5EF4-FFF2-40B4-BE49-F238E27FC236}">
                <a16:creationId xmlns:a16="http://schemas.microsoft.com/office/drawing/2014/main" id="{3A744CE6-8BB1-4F67-AE18-36B692D68D8A}"/>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5377" name="Text Box 19">
            <a:extLst>
              <a:ext uri="{FF2B5EF4-FFF2-40B4-BE49-F238E27FC236}">
                <a16:creationId xmlns:a16="http://schemas.microsoft.com/office/drawing/2014/main" id="{5C64B847-705F-4B1C-9890-A1207D706A45}"/>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5378" name="Text Box 20">
            <a:extLst>
              <a:ext uri="{FF2B5EF4-FFF2-40B4-BE49-F238E27FC236}">
                <a16:creationId xmlns:a16="http://schemas.microsoft.com/office/drawing/2014/main" id="{691A2651-5243-4D95-A246-DF3792B554D2}"/>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5379" name="Text Box 21">
            <a:extLst>
              <a:ext uri="{FF2B5EF4-FFF2-40B4-BE49-F238E27FC236}">
                <a16:creationId xmlns:a16="http://schemas.microsoft.com/office/drawing/2014/main" id="{D43D4DD6-3792-4914-9435-6A7ABE615D89}"/>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No</a:t>
            </a:r>
          </a:p>
        </p:txBody>
      </p:sp>
      <p:sp>
        <p:nvSpPr>
          <p:cNvPr id="15380" name="Text Box 22">
            <a:extLst>
              <a:ext uri="{FF2B5EF4-FFF2-40B4-BE49-F238E27FC236}">
                <a16:creationId xmlns:a16="http://schemas.microsoft.com/office/drawing/2014/main" id="{18A9BCD1-0990-4A0E-8E08-E636B690BFF1}"/>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5381" name="Text Box 23">
            <a:extLst>
              <a:ext uri="{FF2B5EF4-FFF2-40B4-BE49-F238E27FC236}">
                <a16:creationId xmlns:a16="http://schemas.microsoft.com/office/drawing/2014/main" id="{FA7D88B2-342B-43B6-B21B-1EDC76898075}"/>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5382" name="Text Box 24">
            <a:extLst>
              <a:ext uri="{FF2B5EF4-FFF2-40B4-BE49-F238E27FC236}">
                <a16:creationId xmlns:a16="http://schemas.microsoft.com/office/drawing/2014/main" id="{0B10F677-30F4-408E-82D7-9DA7A4F37030}"/>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5383" name="Text Box 25">
            <a:extLst>
              <a:ext uri="{FF2B5EF4-FFF2-40B4-BE49-F238E27FC236}">
                <a16:creationId xmlns:a16="http://schemas.microsoft.com/office/drawing/2014/main" id="{112A6B55-8DC1-4C86-8E9F-961BA729C5FB}"/>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5384" name="Object 26">
            <a:extLst>
              <a:ext uri="{FF2B5EF4-FFF2-40B4-BE49-F238E27FC236}">
                <a16:creationId xmlns:a16="http://schemas.microsoft.com/office/drawing/2014/main" id="{6CBCE12D-0A7E-461B-BAD9-7D9815A203B9}"/>
              </a:ext>
            </a:extLst>
          </p:cNvPr>
          <p:cNvGraphicFramePr>
            <a:graphicFrameLocks noChangeAspect="1"/>
          </p:cNvGraphicFramePr>
          <p:nvPr/>
        </p:nvGraphicFramePr>
        <p:xfrm>
          <a:off x="4861323" y="1203722"/>
          <a:ext cx="2739628" cy="838200"/>
        </p:xfrm>
        <a:graphic>
          <a:graphicData uri="http://schemas.openxmlformats.org/presentationml/2006/ole">
            <mc:AlternateContent xmlns:mc="http://schemas.openxmlformats.org/markup-compatibility/2006">
              <mc:Choice xmlns:v="urn:schemas-microsoft-com:vml" Requires="v">
                <p:oleObj name="Document" r:id="rId2" imgW="5143500" imgH="1600200" progId="Word.Document.8">
                  <p:embed/>
                </p:oleObj>
              </mc:Choice>
              <mc:Fallback>
                <p:oleObj name="Document" r:id="rId2" imgW="5143500" imgH="1600200" progId="Word.Document.8">
                  <p:embed/>
                  <p:pic>
                    <p:nvPicPr>
                      <p:cNvPr id="15384" name="Object 26">
                        <a:extLst>
                          <a:ext uri="{FF2B5EF4-FFF2-40B4-BE49-F238E27FC236}">
                            <a16:creationId xmlns:a16="http://schemas.microsoft.com/office/drawing/2014/main" id="{6CBCE12D-0A7E-461B-BAD9-7D9815A20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23" y="1203722"/>
                        <a:ext cx="273962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385" name="Text Box 27">
            <a:extLst>
              <a:ext uri="{FF2B5EF4-FFF2-40B4-BE49-F238E27FC236}">
                <a16:creationId xmlns:a16="http://schemas.microsoft.com/office/drawing/2014/main" id="{2F709821-A106-4BE4-99B7-AE604DE11C4F}"/>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5386" name="Line 28">
            <a:extLst>
              <a:ext uri="{FF2B5EF4-FFF2-40B4-BE49-F238E27FC236}">
                <a16:creationId xmlns:a16="http://schemas.microsoft.com/office/drawing/2014/main" id="{A92EC166-4110-4F14-99E2-A753E9821510}"/>
              </a:ext>
            </a:extLst>
          </p:cNvPr>
          <p:cNvSpPr>
            <a:spLocks noChangeShapeType="1"/>
          </p:cNvSpPr>
          <p:nvPr/>
        </p:nvSpPr>
        <p:spPr bwMode="auto">
          <a:xfrm flipH="1">
            <a:off x="3657600" y="1771650"/>
            <a:ext cx="1200150" cy="34290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5387" name="Text Box 33">
            <a:extLst>
              <a:ext uri="{FF2B5EF4-FFF2-40B4-BE49-F238E27FC236}">
                <a16:creationId xmlns:a16="http://schemas.microsoft.com/office/drawing/2014/main" id="{D80BA117-04E5-4D25-8053-C681B78FA9FC}"/>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3" name="Footer Placeholder 2">
            <a:extLst>
              <a:ext uri="{FF2B5EF4-FFF2-40B4-BE49-F238E27FC236}">
                <a16:creationId xmlns:a16="http://schemas.microsoft.com/office/drawing/2014/main" id="{B4AAE56F-575B-4B90-8E9A-AFEB91777118}"/>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DD100529-DB81-49F5-90C2-BC901E996A8F}"/>
              </a:ext>
            </a:extLst>
          </p:cNvPr>
          <p:cNvSpPr>
            <a:spLocks noGrp="1"/>
          </p:cNvSpPr>
          <p:nvPr>
            <p:ph type="sldNum" sz="quarter" idx="12"/>
          </p:nvPr>
        </p:nvSpPr>
        <p:spPr/>
        <p:txBody>
          <a:bodyPr/>
          <a:lstStyle/>
          <a:p>
            <a:pPr>
              <a:defRPr/>
            </a:pPr>
            <a:fld id="{FE992193-6115-4B4C-A949-FD144E791A6E}" type="slidenum">
              <a:rPr lang="en-US"/>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4189845-0FAC-4C8A-9572-31A23A8AE50B}"/>
              </a:ext>
            </a:extLst>
          </p:cNvPr>
          <p:cNvSpPr>
            <a:spLocks noGrp="1" noChangeArrowheads="1"/>
          </p:cNvSpPr>
          <p:nvPr>
            <p:ph type="title"/>
          </p:nvPr>
        </p:nvSpPr>
        <p:spPr>
          <a:xfrm>
            <a:off x="2893953" y="228599"/>
            <a:ext cx="4400550" cy="682227"/>
          </a:xfrm>
        </p:spPr>
        <p:txBody>
          <a:bodyPr>
            <a:normAutofit/>
          </a:bodyPr>
          <a:lstStyle/>
          <a:p>
            <a:pPr>
              <a:defRPr/>
            </a:pPr>
            <a:r>
              <a:rPr lang="en-US" dirty="0">
                <a:solidFill>
                  <a:srgbClr val="FF0000"/>
                </a:solidFill>
                <a:cs typeface="+mj-cs"/>
              </a:rPr>
              <a:t>Apply Model to Test Data</a:t>
            </a:r>
          </a:p>
        </p:txBody>
      </p:sp>
      <p:sp>
        <p:nvSpPr>
          <p:cNvPr id="16386" name="Line 3">
            <a:extLst>
              <a:ext uri="{FF2B5EF4-FFF2-40B4-BE49-F238E27FC236}">
                <a16:creationId xmlns:a16="http://schemas.microsoft.com/office/drawing/2014/main" id="{6654FDA8-72F4-4D9E-B29D-6F727DBFDD1F}"/>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87" name="Line 4">
            <a:extLst>
              <a:ext uri="{FF2B5EF4-FFF2-40B4-BE49-F238E27FC236}">
                <a16:creationId xmlns:a16="http://schemas.microsoft.com/office/drawing/2014/main" id="{44368EF9-2C0E-455C-A6F3-CCF0895561E9}"/>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88" name="Line 5">
            <a:extLst>
              <a:ext uri="{FF2B5EF4-FFF2-40B4-BE49-F238E27FC236}">
                <a16:creationId xmlns:a16="http://schemas.microsoft.com/office/drawing/2014/main" id="{C631A44B-603B-4521-8C36-20C85C885C88}"/>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89" name="Line 6">
            <a:extLst>
              <a:ext uri="{FF2B5EF4-FFF2-40B4-BE49-F238E27FC236}">
                <a16:creationId xmlns:a16="http://schemas.microsoft.com/office/drawing/2014/main" id="{0DAFE3D3-63CA-44B4-AE2B-82F420AA5856}"/>
              </a:ext>
            </a:extLst>
          </p:cNvPr>
          <p:cNvSpPr>
            <a:spLocks noChangeShapeType="1"/>
          </p:cNvSpPr>
          <p:nvPr/>
        </p:nvSpPr>
        <p:spPr bwMode="auto">
          <a:xfrm>
            <a:off x="3914775" y="2682479"/>
            <a:ext cx="398860"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90" name="Line 7">
            <a:extLst>
              <a:ext uri="{FF2B5EF4-FFF2-40B4-BE49-F238E27FC236}">
                <a16:creationId xmlns:a16="http://schemas.microsoft.com/office/drawing/2014/main" id="{3F74804A-7A96-4B96-87E2-09A4D26F66B5}"/>
              </a:ext>
            </a:extLst>
          </p:cNvPr>
          <p:cNvSpPr>
            <a:spLocks noChangeShapeType="1"/>
          </p:cNvSpPr>
          <p:nvPr/>
        </p:nvSpPr>
        <p:spPr bwMode="auto">
          <a:xfrm>
            <a:off x="3051572" y="2014538"/>
            <a:ext cx="465534" cy="4262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91" name="Line 8">
            <a:extLst>
              <a:ext uri="{FF2B5EF4-FFF2-40B4-BE49-F238E27FC236}">
                <a16:creationId xmlns:a16="http://schemas.microsoft.com/office/drawing/2014/main" id="{AC8075D9-C9A2-48B5-BCB4-2D4791F51F9B}"/>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6392" name="Text Box 10">
            <a:extLst>
              <a:ext uri="{FF2B5EF4-FFF2-40B4-BE49-F238E27FC236}">
                <a16:creationId xmlns:a16="http://schemas.microsoft.com/office/drawing/2014/main" id="{FAB0D765-6F13-48B0-B577-41CBA0636DE8}"/>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6393" name="Text Box 11">
            <a:extLst>
              <a:ext uri="{FF2B5EF4-FFF2-40B4-BE49-F238E27FC236}">
                <a16:creationId xmlns:a16="http://schemas.microsoft.com/office/drawing/2014/main" id="{E0C25DCC-6325-43C2-8087-9B8F569C2B49}"/>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6394" name="AutoShape 12">
            <a:extLst>
              <a:ext uri="{FF2B5EF4-FFF2-40B4-BE49-F238E27FC236}">
                <a16:creationId xmlns:a16="http://schemas.microsoft.com/office/drawing/2014/main" id="{468DE7B0-FDD7-42CC-ADC9-86D382BACEE1}"/>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6395" name="Text Box 13">
            <a:extLst>
              <a:ext uri="{FF2B5EF4-FFF2-40B4-BE49-F238E27FC236}">
                <a16:creationId xmlns:a16="http://schemas.microsoft.com/office/drawing/2014/main" id="{DABC81D7-2103-4EA9-9306-8BDB3DF0E04A}"/>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6396" name="AutoShape 14">
            <a:extLst>
              <a:ext uri="{FF2B5EF4-FFF2-40B4-BE49-F238E27FC236}">
                <a16:creationId xmlns:a16="http://schemas.microsoft.com/office/drawing/2014/main" id="{946D1A10-755F-4542-807A-00A40EE7C027}"/>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6397" name="Text Box 15">
            <a:extLst>
              <a:ext uri="{FF2B5EF4-FFF2-40B4-BE49-F238E27FC236}">
                <a16:creationId xmlns:a16="http://schemas.microsoft.com/office/drawing/2014/main" id="{3070DA6E-BD1C-450C-99ED-2E2433E8F1F4}"/>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6398" name="AutoShape 16">
            <a:extLst>
              <a:ext uri="{FF2B5EF4-FFF2-40B4-BE49-F238E27FC236}">
                <a16:creationId xmlns:a16="http://schemas.microsoft.com/office/drawing/2014/main" id="{7BA13988-E217-467B-BE7D-6D9BB058EF1C}"/>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6399" name="Text Box 17">
            <a:extLst>
              <a:ext uri="{FF2B5EF4-FFF2-40B4-BE49-F238E27FC236}">
                <a16:creationId xmlns:a16="http://schemas.microsoft.com/office/drawing/2014/main" id="{88775961-4A12-4FE2-9D8F-C980F1D56036}"/>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6400" name="AutoShape 18">
            <a:extLst>
              <a:ext uri="{FF2B5EF4-FFF2-40B4-BE49-F238E27FC236}">
                <a16:creationId xmlns:a16="http://schemas.microsoft.com/office/drawing/2014/main" id="{7C14FA3E-B966-49C0-9A59-A3B9258325C7}"/>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6401" name="Text Box 19">
            <a:extLst>
              <a:ext uri="{FF2B5EF4-FFF2-40B4-BE49-F238E27FC236}">
                <a16:creationId xmlns:a16="http://schemas.microsoft.com/office/drawing/2014/main" id="{FE456DF6-A29A-4A91-9FB7-8154021C4A84}"/>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6402" name="Text Box 20">
            <a:extLst>
              <a:ext uri="{FF2B5EF4-FFF2-40B4-BE49-F238E27FC236}">
                <a16:creationId xmlns:a16="http://schemas.microsoft.com/office/drawing/2014/main" id="{50D0CB85-8DB9-4236-B5F3-B701D98060AF}"/>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6403" name="Text Box 21">
            <a:extLst>
              <a:ext uri="{FF2B5EF4-FFF2-40B4-BE49-F238E27FC236}">
                <a16:creationId xmlns:a16="http://schemas.microsoft.com/office/drawing/2014/main" id="{58324734-18CC-406B-B866-BD7576D557FD}"/>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No</a:t>
            </a:r>
          </a:p>
        </p:txBody>
      </p:sp>
      <p:sp>
        <p:nvSpPr>
          <p:cNvPr id="16404" name="Text Box 22">
            <a:extLst>
              <a:ext uri="{FF2B5EF4-FFF2-40B4-BE49-F238E27FC236}">
                <a16:creationId xmlns:a16="http://schemas.microsoft.com/office/drawing/2014/main" id="{FC071BAD-0D75-4863-8163-D80876FC0589}"/>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6405" name="Text Box 23">
            <a:extLst>
              <a:ext uri="{FF2B5EF4-FFF2-40B4-BE49-F238E27FC236}">
                <a16:creationId xmlns:a16="http://schemas.microsoft.com/office/drawing/2014/main" id="{0893316C-21F3-4B37-9942-0700AD30CB3A}"/>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6406" name="Text Box 24">
            <a:extLst>
              <a:ext uri="{FF2B5EF4-FFF2-40B4-BE49-F238E27FC236}">
                <a16:creationId xmlns:a16="http://schemas.microsoft.com/office/drawing/2014/main" id="{0F440198-8C5F-40FD-949F-5DB9B4C78F44}"/>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6407" name="Text Box 25">
            <a:extLst>
              <a:ext uri="{FF2B5EF4-FFF2-40B4-BE49-F238E27FC236}">
                <a16:creationId xmlns:a16="http://schemas.microsoft.com/office/drawing/2014/main" id="{D3E175E6-83AF-4B08-B14D-6BE5654C3A30}"/>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6408" name="Object 26">
            <a:extLst>
              <a:ext uri="{FF2B5EF4-FFF2-40B4-BE49-F238E27FC236}">
                <a16:creationId xmlns:a16="http://schemas.microsoft.com/office/drawing/2014/main" id="{5AD7F2BF-2DD1-44E8-93CE-3F8CD9A91F78}"/>
              </a:ext>
            </a:extLst>
          </p:cNvPr>
          <p:cNvGraphicFramePr>
            <a:graphicFrameLocks noChangeAspect="1"/>
          </p:cNvGraphicFramePr>
          <p:nvPr/>
        </p:nvGraphicFramePr>
        <p:xfrm>
          <a:off x="4861323" y="1203722"/>
          <a:ext cx="2682478" cy="838200"/>
        </p:xfrm>
        <a:graphic>
          <a:graphicData uri="http://schemas.openxmlformats.org/presentationml/2006/ole">
            <mc:AlternateContent xmlns:mc="http://schemas.openxmlformats.org/markup-compatibility/2006">
              <mc:Choice xmlns:v="urn:schemas-microsoft-com:vml" Requires="v">
                <p:oleObj name="Document" r:id="rId2" imgW="5054600" imgH="1600200" progId="Word.Document.8">
                  <p:embed/>
                </p:oleObj>
              </mc:Choice>
              <mc:Fallback>
                <p:oleObj name="Document" r:id="rId2" imgW="5054600" imgH="1600200" progId="Word.Document.8">
                  <p:embed/>
                  <p:pic>
                    <p:nvPicPr>
                      <p:cNvPr id="16408" name="Object 26">
                        <a:extLst>
                          <a:ext uri="{FF2B5EF4-FFF2-40B4-BE49-F238E27FC236}">
                            <a16:creationId xmlns:a16="http://schemas.microsoft.com/office/drawing/2014/main" id="{5AD7F2BF-2DD1-44E8-93CE-3F8CD9A91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23" y="1203722"/>
                        <a:ext cx="268247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9" name="Text Box 27">
            <a:extLst>
              <a:ext uri="{FF2B5EF4-FFF2-40B4-BE49-F238E27FC236}">
                <a16:creationId xmlns:a16="http://schemas.microsoft.com/office/drawing/2014/main" id="{5814FC83-E9AA-4A72-923A-B36CA1125595}"/>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6410" name="Line 28">
            <a:extLst>
              <a:ext uri="{FF2B5EF4-FFF2-40B4-BE49-F238E27FC236}">
                <a16:creationId xmlns:a16="http://schemas.microsoft.com/office/drawing/2014/main" id="{9B60F30B-25F0-4E02-9205-9196E72DB7D8}"/>
              </a:ext>
            </a:extLst>
          </p:cNvPr>
          <p:cNvSpPr>
            <a:spLocks noChangeShapeType="1"/>
          </p:cNvSpPr>
          <p:nvPr/>
        </p:nvSpPr>
        <p:spPr bwMode="auto">
          <a:xfrm flipH="1">
            <a:off x="4000500" y="1543050"/>
            <a:ext cx="1543050" cy="97155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16411" name="Text Box 29">
            <a:extLst>
              <a:ext uri="{FF2B5EF4-FFF2-40B4-BE49-F238E27FC236}">
                <a16:creationId xmlns:a16="http://schemas.microsoft.com/office/drawing/2014/main" id="{782D7552-4A10-49EF-AA4E-FBC4DEE9A474}"/>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3" name="Footer Placeholder 2">
            <a:extLst>
              <a:ext uri="{FF2B5EF4-FFF2-40B4-BE49-F238E27FC236}">
                <a16:creationId xmlns:a16="http://schemas.microsoft.com/office/drawing/2014/main" id="{173B1CBD-DABB-4236-9028-F5951045815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007227FA-A692-4498-876D-E141937DCB39}"/>
              </a:ext>
            </a:extLst>
          </p:cNvPr>
          <p:cNvSpPr>
            <a:spLocks noGrp="1"/>
          </p:cNvSpPr>
          <p:nvPr>
            <p:ph type="sldNum" sz="quarter" idx="12"/>
          </p:nvPr>
        </p:nvSpPr>
        <p:spPr/>
        <p:txBody>
          <a:bodyPr/>
          <a:lstStyle/>
          <a:p>
            <a:pPr>
              <a:defRPr/>
            </a:pPr>
            <a:fld id="{8E680B55-7697-4C7B-89C2-F38D3ACF3205}" type="slidenum">
              <a:rPr lang="en-US"/>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F913686-F9A1-43CF-971D-57FD40452838}"/>
              </a:ext>
            </a:extLst>
          </p:cNvPr>
          <p:cNvSpPr>
            <a:spLocks noGrp="1" noChangeArrowheads="1"/>
          </p:cNvSpPr>
          <p:nvPr>
            <p:ph type="title"/>
          </p:nvPr>
        </p:nvSpPr>
        <p:spPr>
          <a:xfrm>
            <a:off x="2590895" y="93650"/>
            <a:ext cx="4008826" cy="572700"/>
          </a:xfrm>
        </p:spPr>
        <p:txBody>
          <a:bodyPr>
            <a:normAutofit fontScale="90000"/>
          </a:bodyPr>
          <a:lstStyle/>
          <a:p>
            <a:pPr>
              <a:defRPr/>
            </a:pPr>
            <a:r>
              <a:rPr lang="en-US" dirty="0">
                <a:solidFill>
                  <a:srgbClr val="FF0000"/>
                </a:solidFill>
                <a:cs typeface="+mj-cs"/>
              </a:rPr>
              <a:t>Apply Model to Test Data</a:t>
            </a:r>
          </a:p>
        </p:txBody>
      </p:sp>
      <p:sp>
        <p:nvSpPr>
          <p:cNvPr id="17410" name="Line 3">
            <a:extLst>
              <a:ext uri="{FF2B5EF4-FFF2-40B4-BE49-F238E27FC236}">
                <a16:creationId xmlns:a16="http://schemas.microsoft.com/office/drawing/2014/main" id="{A5C44BA8-84B4-4329-B4FC-AA80BBE1D12C}"/>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1" name="Line 4">
            <a:extLst>
              <a:ext uri="{FF2B5EF4-FFF2-40B4-BE49-F238E27FC236}">
                <a16:creationId xmlns:a16="http://schemas.microsoft.com/office/drawing/2014/main" id="{797895E3-BF9E-446D-9E4F-1641D1CBD5FC}"/>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2" name="Line 5">
            <a:extLst>
              <a:ext uri="{FF2B5EF4-FFF2-40B4-BE49-F238E27FC236}">
                <a16:creationId xmlns:a16="http://schemas.microsoft.com/office/drawing/2014/main" id="{09581D5C-6807-48B8-AC2F-8E48F06FE3FE}"/>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3" name="Line 6">
            <a:extLst>
              <a:ext uri="{FF2B5EF4-FFF2-40B4-BE49-F238E27FC236}">
                <a16:creationId xmlns:a16="http://schemas.microsoft.com/office/drawing/2014/main" id="{94B25752-DE6D-4333-B1E8-3A66014C17F4}"/>
              </a:ext>
            </a:extLst>
          </p:cNvPr>
          <p:cNvSpPr>
            <a:spLocks noChangeShapeType="1"/>
          </p:cNvSpPr>
          <p:nvPr/>
        </p:nvSpPr>
        <p:spPr bwMode="auto">
          <a:xfrm>
            <a:off x="3914775" y="2682479"/>
            <a:ext cx="398860" cy="48696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4" name="Line 7">
            <a:extLst>
              <a:ext uri="{FF2B5EF4-FFF2-40B4-BE49-F238E27FC236}">
                <a16:creationId xmlns:a16="http://schemas.microsoft.com/office/drawing/2014/main" id="{2FC40FF1-CE46-4E85-B66E-8F5BD7489EFA}"/>
              </a:ext>
            </a:extLst>
          </p:cNvPr>
          <p:cNvSpPr>
            <a:spLocks noChangeShapeType="1"/>
          </p:cNvSpPr>
          <p:nvPr/>
        </p:nvSpPr>
        <p:spPr bwMode="auto">
          <a:xfrm>
            <a:off x="3051572" y="2014538"/>
            <a:ext cx="465534" cy="4262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5" name="Line 8">
            <a:extLst>
              <a:ext uri="{FF2B5EF4-FFF2-40B4-BE49-F238E27FC236}">
                <a16:creationId xmlns:a16="http://schemas.microsoft.com/office/drawing/2014/main" id="{4E0AC857-653F-4E1C-A81F-4C632F7FE343}"/>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16" name="Text Box 10">
            <a:extLst>
              <a:ext uri="{FF2B5EF4-FFF2-40B4-BE49-F238E27FC236}">
                <a16:creationId xmlns:a16="http://schemas.microsoft.com/office/drawing/2014/main" id="{31A188CD-F3E0-4270-BBA1-15965EB02823}"/>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7417" name="Text Box 11">
            <a:extLst>
              <a:ext uri="{FF2B5EF4-FFF2-40B4-BE49-F238E27FC236}">
                <a16:creationId xmlns:a16="http://schemas.microsoft.com/office/drawing/2014/main" id="{B088FB2D-4993-482E-92FF-F12075DE849E}"/>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7418" name="AutoShape 12">
            <a:extLst>
              <a:ext uri="{FF2B5EF4-FFF2-40B4-BE49-F238E27FC236}">
                <a16:creationId xmlns:a16="http://schemas.microsoft.com/office/drawing/2014/main" id="{1F9C1CC1-F565-4255-996C-D3743FE575DE}"/>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7419" name="Text Box 13">
            <a:extLst>
              <a:ext uri="{FF2B5EF4-FFF2-40B4-BE49-F238E27FC236}">
                <a16:creationId xmlns:a16="http://schemas.microsoft.com/office/drawing/2014/main" id="{956999A7-BB5C-470C-92AF-D68F15462279}"/>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7420" name="AutoShape 14">
            <a:extLst>
              <a:ext uri="{FF2B5EF4-FFF2-40B4-BE49-F238E27FC236}">
                <a16:creationId xmlns:a16="http://schemas.microsoft.com/office/drawing/2014/main" id="{1C101A96-F92E-4F68-9D70-DADD2D5D253A}"/>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7421" name="Text Box 15">
            <a:extLst>
              <a:ext uri="{FF2B5EF4-FFF2-40B4-BE49-F238E27FC236}">
                <a16:creationId xmlns:a16="http://schemas.microsoft.com/office/drawing/2014/main" id="{0376D1BD-C3DD-4253-AEEC-8937457BBB1E}"/>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7422" name="AutoShape 16">
            <a:extLst>
              <a:ext uri="{FF2B5EF4-FFF2-40B4-BE49-F238E27FC236}">
                <a16:creationId xmlns:a16="http://schemas.microsoft.com/office/drawing/2014/main" id="{B1823FFB-E289-4C8C-901F-55F3978AD9B7}"/>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7423" name="Text Box 17">
            <a:extLst>
              <a:ext uri="{FF2B5EF4-FFF2-40B4-BE49-F238E27FC236}">
                <a16:creationId xmlns:a16="http://schemas.microsoft.com/office/drawing/2014/main" id="{953DB719-85F0-4BBA-B5BA-5D45B6EBEF9E}"/>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7424" name="AutoShape 18">
            <a:extLst>
              <a:ext uri="{FF2B5EF4-FFF2-40B4-BE49-F238E27FC236}">
                <a16:creationId xmlns:a16="http://schemas.microsoft.com/office/drawing/2014/main" id="{7837243C-859F-4CB3-9D4A-9F92C678166E}"/>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7425" name="Text Box 19">
            <a:extLst>
              <a:ext uri="{FF2B5EF4-FFF2-40B4-BE49-F238E27FC236}">
                <a16:creationId xmlns:a16="http://schemas.microsoft.com/office/drawing/2014/main" id="{ED1B0FE0-BC53-4B69-A5F4-50CC2EDB5141}"/>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7426" name="Text Box 20">
            <a:extLst>
              <a:ext uri="{FF2B5EF4-FFF2-40B4-BE49-F238E27FC236}">
                <a16:creationId xmlns:a16="http://schemas.microsoft.com/office/drawing/2014/main" id="{3B41FB1B-D4C9-4F5D-96D0-968FDC030B33}"/>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7427" name="Text Box 21">
            <a:extLst>
              <a:ext uri="{FF2B5EF4-FFF2-40B4-BE49-F238E27FC236}">
                <a16:creationId xmlns:a16="http://schemas.microsoft.com/office/drawing/2014/main" id="{CA9CAFDA-E71A-4A2B-B9CD-37E59FFD21AA}"/>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No</a:t>
            </a:r>
          </a:p>
        </p:txBody>
      </p:sp>
      <p:sp>
        <p:nvSpPr>
          <p:cNvPr id="17428" name="Text Box 22">
            <a:extLst>
              <a:ext uri="{FF2B5EF4-FFF2-40B4-BE49-F238E27FC236}">
                <a16:creationId xmlns:a16="http://schemas.microsoft.com/office/drawing/2014/main" id="{071D0BFD-351B-4C5C-84FD-11F209DC2AE6}"/>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Married </a:t>
            </a:r>
          </a:p>
        </p:txBody>
      </p:sp>
      <p:sp>
        <p:nvSpPr>
          <p:cNvPr id="17429" name="Text Box 23">
            <a:extLst>
              <a:ext uri="{FF2B5EF4-FFF2-40B4-BE49-F238E27FC236}">
                <a16:creationId xmlns:a16="http://schemas.microsoft.com/office/drawing/2014/main" id="{770EE8FE-0778-4053-9E39-C40CFA0736CA}"/>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7430" name="Text Box 24">
            <a:extLst>
              <a:ext uri="{FF2B5EF4-FFF2-40B4-BE49-F238E27FC236}">
                <a16:creationId xmlns:a16="http://schemas.microsoft.com/office/drawing/2014/main" id="{D2ABB308-17E1-4414-A45B-197C197ED70B}"/>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7431" name="Text Box 25">
            <a:extLst>
              <a:ext uri="{FF2B5EF4-FFF2-40B4-BE49-F238E27FC236}">
                <a16:creationId xmlns:a16="http://schemas.microsoft.com/office/drawing/2014/main" id="{1E12C45D-75EC-4B1A-979F-6C12A5CE299F}"/>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7432" name="Object 26">
            <a:extLst>
              <a:ext uri="{FF2B5EF4-FFF2-40B4-BE49-F238E27FC236}">
                <a16:creationId xmlns:a16="http://schemas.microsoft.com/office/drawing/2014/main" id="{E020D34F-E07B-40D6-9CDD-CF254E26446B}"/>
              </a:ext>
            </a:extLst>
          </p:cNvPr>
          <p:cNvGraphicFramePr>
            <a:graphicFrameLocks noChangeAspect="1"/>
          </p:cNvGraphicFramePr>
          <p:nvPr/>
        </p:nvGraphicFramePr>
        <p:xfrm>
          <a:off x="4861322" y="1203722"/>
          <a:ext cx="2789634" cy="822722"/>
        </p:xfrm>
        <a:graphic>
          <a:graphicData uri="http://schemas.openxmlformats.org/presentationml/2006/ole">
            <mc:AlternateContent xmlns:mc="http://schemas.openxmlformats.org/markup-compatibility/2006">
              <mc:Choice xmlns:v="urn:schemas-microsoft-com:vml" Requires="v">
                <p:oleObj name="Document" r:id="rId2" imgW="5270500" imgH="1562100" progId="Word.Document.8">
                  <p:embed/>
                </p:oleObj>
              </mc:Choice>
              <mc:Fallback>
                <p:oleObj name="Document" r:id="rId2" imgW="5270500" imgH="1562100" progId="Word.Document.8">
                  <p:embed/>
                  <p:pic>
                    <p:nvPicPr>
                      <p:cNvPr id="17432" name="Object 26">
                        <a:extLst>
                          <a:ext uri="{FF2B5EF4-FFF2-40B4-BE49-F238E27FC236}">
                            <a16:creationId xmlns:a16="http://schemas.microsoft.com/office/drawing/2014/main" id="{E020D34F-E07B-40D6-9CDD-CF254E264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22" y="1203722"/>
                        <a:ext cx="2789634" cy="822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33" name="Text Box 27">
            <a:extLst>
              <a:ext uri="{FF2B5EF4-FFF2-40B4-BE49-F238E27FC236}">
                <a16:creationId xmlns:a16="http://schemas.microsoft.com/office/drawing/2014/main" id="{99F29EE8-4751-46EC-8D7E-1F20D651965A}"/>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7434" name="Line 28">
            <a:extLst>
              <a:ext uri="{FF2B5EF4-FFF2-40B4-BE49-F238E27FC236}">
                <a16:creationId xmlns:a16="http://schemas.microsoft.com/office/drawing/2014/main" id="{A44AE565-601F-42D4-8DC6-15A8D7B207AA}"/>
              </a:ext>
            </a:extLst>
          </p:cNvPr>
          <p:cNvSpPr>
            <a:spLocks noChangeShapeType="1"/>
          </p:cNvSpPr>
          <p:nvPr/>
        </p:nvSpPr>
        <p:spPr bwMode="auto">
          <a:xfrm flipH="1">
            <a:off x="4629150" y="1943100"/>
            <a:ext cx="971550" cy="74295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7435" name="Text Box 29">
            <a:extLst>
              <a:ext uri="{FF2B5EF4-FFF2-40B4-BE49-F238E27FC236}">
                <a16:creationId xmlns:a16="http://schemas.microsoft.com/office/drawing/2014/main" id="{BCB815D9-B2C1-478F-9E33-19EA73F1CA0F}"/>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3" name="Footer Placeholder 2">
            <a:extLst>
              <a:ext uri="{FF2B5EF4-FFF2-40B4-BE49-F238E27FC236}">
                <a16:creationId xmlns:a16="http://schemas.microsoft.com/office/drawing/2014/main" id="{ED250F69-DABC-42AD-A475-F05F80743D4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90D4B7A5-BE48-456C-9BAB-189A8197979C}"/>
              </a:ext>
            </a:extLst>
          </p:cNvPr>
          <p:cNvSpPr>
            <a:spLocks noGrp="1"/>
          </p:cNvSpPr>
          <p:nvPr>
            <p:ph type="sldNum" sz="quarter" idx="12"/>
          </p:nvPr>
        </p:nvSpPr>
        <p:spPr/>
        <p:txBody>
          <a:bodyPr/>
          <a:lstStyle/>
          <a:p>
            <a:pPr>
              <a:defRPr/>
            </a:pPr>
            <a:fld id="{D0051604-57D2-428E-A2A7-786F957DB7C8}" type="slidenum">
              <a:rPr lang="en-US"/>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5C3759-8E76-4AB9-AC94-72D0D840B28F}"/>
              </a:ext>
            </a:extLst>
          </p:cNvPr>
          <p:cNvSpPr>
            <a:spLocks noGrp="1" noChangeArrowheads="1"/>
          </p:cNvSpPr>
          <p:nvPr>
            <p:ph type="title"/>
          </p:nvPr>
        </p:nvSpPr>
        <p:spPr>
          <a:xfrm>
            <a:off x="2587229" y="171736"/>
            <a:ext cx="4008826" cy="572700"/>
          </a:xfrm>
        </p:spPr>
        <p:txBody>
          <a:bodyPr>
            <a:normAutofit fontScale="90000"/>
          </a:bodyPr>
          <a:lstStyle/>
          <a:p>
            <a:pPr>
              <a:defRPr/>
            </a:pPr>
            <a:r>
              <a:rPr lang="en-US" dirty="0">
                <a:solidFill>
                  <a:srgbClr val="FF0000"/>
                </a:solidFill>
                <a:cs typeface="+mj-cs"/>
              </a:rPr>
              <a:t>Apply Model to Test Data</a:t>
            </a:r>
          </a:p>
        </p:txBody>
      </p:sp>
      <p:sp>
        <p:nvSpPr>
          <p:cNvPr id="18434" name="Line 3">
            <a:extLst>
              <a:ext uri="{FF2B5EF4-FFF2-40B4-BE49-F238E27FC236}">
                <a16:creationId xmlns:a16="http://schemas.microsoft.com/office/drawing/2014/main" id="{399E9645-00A4-4D7C-B515-111A12ED86B8}"/>
              </a:ext>
            </a:extLst>
          </p:cNvPr>
          <p:cNvSpPr>
            <a:spLocks noChangeShapeType="1"/>
          </p:cNvSpPr>
          <p:nvPr/>
        </p:nvSpPr>
        <p:spPr bwMode="auto">
          <a:xfrm>
            <a:off x="3317081" y="3413522"/>
            <a:ext cx="200025"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35" name="Line 4">
            <a:extLst>
              <a:ext uri="{FF2B5EF4-FFF2-40B4-BE49-F238E27FC236}">
                <a16:creationId xmlns:a16="http://schemas.microsoft.com/office/drawing/2014/main" id="{C7E01FEE-3176-4252-B438-78753CA6BE91}"/>
              </a:ext>
            </a:extLst>
          </p:cNvPr>
          <p:cNvSpPr>
            <a:spLocks noChangeShapeType="1"/>
          </p:cNvSpPr>
          <p:nvPr/>
        </p:nvSpPr>
        <p:spPr bwMode="auto">
          <a:xfrm flipH="1">
            <a:off x="2387204" y="3413522"/>
            <a:ext cx="266700" cy="48458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36" name="Line 5">
            <a:extLst>
              <a:ext uri="{FF2B5EF4-FFF2-40B4-BE49-F238E27FC236}">
                <a16:creationId xmlns:a16="http://schemas.microsoft.com/office/drawing/2014/main" id="{71C82E23-8BA5-44A8-B2EB-01CCAC0BA5BE}"/>
              </a:ext>
            </a:extLst>
          </p:cNvPr>
          <p:cNvSpPr>
            <a:spLocks noChangeShapeType="1"/>
          </p:cNvSpPr>
          <p:nvPr/>
        </p:nvSpPr>
        <p:spPr bwMode="auto">
          <a:xfrm flipH="1">
            <a:off x="2918222" y="2682479"/>
            <a:ext cx="332184" cy="48696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37" name="Line 6">
            <a:extLst>
              <a:ext uri="{FF2B5EF4-FFF2-40B4-BE49-F238E27FC236}">
                <a16:creationId xmlns:a16="http://schemas.microsoft.com/office/drawing/2014/main" id="{D2D8FE7A-F89D-4917-A3C8-EB087058A11A}"/>
              </a:ext>
            </a:extLst>
          </p:cNvPr>
          <p:cNvSpPr>
            <a:spLocks noChangeShapeType="1"/>
          </p:cNvSpPr>
          <p:nvPr/>
        </p:nvSpPr>
        <p:spPr bwMode="auto">
          <a:xfrm>
            <a:off x="3914775" y="2682479"/>
            <a:ext cx="398860" cy="48696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38" name="Line 7">
            <a:extLst>
              <a:ext uri="{FF2B5EF4-FFF2-40B4-BE49-F238E27FC236}">
                <a16:creationId xmlns:a16="http://schemas.microsoft.com/office/drawing/2014/main" id="{CB301687-71A5-482B-BF68-968E7B8981A4}"/>
              </a:ext>
            </a:extLst>
          </p:cNvPr>
          <p:cNvSpPr>
            <a:spLocks noChangeShapeType="1"/>
          </p:cNvSpPr>
          <p:nvPr/>
        </p:nvSpPr>
        <p:spPr bwMode="auto">
          <a:xfrm>
            <a:off x="3051572" y="2014538"/>
            <a:ext cx="465534" cy="4262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39" name="Line 8">
            <a:extLst>
              <a:ext uri="{FF2B5EF4-FFF2-40B4-BE49-F238E27FC236}">
                <a16:creationId xmlns:a16="http://schemas.microsoft.com/office/drawing/2014/main" id="{ED00308B-5029-45D5-A6C1-95ADCD180013}"/>
              </a:ext>
            </a:extLst>
          </p:cNvPr>
          <p:cNvSpPr>
            <a:spLocks noChangeShapeType="1"/>
          </p:cNvSpPr>
          <p:nvPr/>
        </p:nvSpPr>
        <p:spPr bwMode="auto">
          <a:xfrm flipH="1">
            <a:off x="1922860" y="2014538"/>
            <a:ext cx="464344" cy="4262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8440" name="Text Box 10">
            <a:extLst>
              <a:ext uri="{FF2B5EF4-FFF2-40B4-BE49-F238E27FC236}">
                <a16:creationId xmlns:a16="http://schemas.microsoft.com/office/drawing/2014/main" id="{04C790B7-6159-47D9-956D-24FBD8D5B978}"/>
              </a:ext>
            </a:extLst>
          </p:cNvPr>
          <p:cNvSpPr txBox="1">
            <a:spLocks noChangeArrowheads="1"/>
          </p:cNvSpPr>
          <p:nvPr/>
        </p:nvSpPr>
        <p:spPr bwMode="auto">
          <a:xfrm>
            <a:off x="3183732" y="2440782"/>
            <a:ext cx="769144"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8441" name="Text Box 11">
            <a:extLst>
              <a:ext uri="{FF2B5EF4-FFF2-40B4-BE49-F238E27FC236}">
                <a16:creationId xmlns:a16="http://schemas.microsoft.com/office/drawing/2014/main" id="{E1CD48A7-0889-4527-8882-82C342A890DF}"/>
              </a:ext>
            </a:extLst>
          </p:cNvPr>
          <p:cNvSpPr txBox="1">
            <a:spLocks noChangeArrowheads="1"/>
          </p:cNvSpPr>
          <p:nvPr/>
        </p:nvSpPr>
        <p:spPr bwMode="auto">
          <a:xfrm>
            <a:off x="2587229" y="3169444"/>
            <a:ext cx="796528"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8442" name="AutoShape 12">
            <a:extLst>
              <a:ext uri="{FF2B5EF4-FFF2-40B4-BE49-F238E27FC236}">
                <a16:creationId xmlns:a16="http://schemas.microsoft.com/office/drawing/2014/main" id="{7B042607-BD97-4D38-AC64-720FAD0A9170}"/>
              </a:ext>
            </a:extLst>
          </p:cNvPr>
          <p:cNvSpPr>
            <a:spLocks noChangeArrowheads="1"/>
          </p:cNvSpPr>
          <p:nvPr/>
        </p:nvSpPr>
        <p:spPr bwMode="auto">
          <a:xfrm>
            <a:off x="3349229" y="3895726"/>
            <a:ext cx="516731" cy="336947"/>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43" name="Text Box 13">
            <a:extLst>
              <a:ext uri="{FF2B5EF4-FFF2-40B4-BE49-F238E27FC236}">
                <a16:creationId xmlns:a16="http://schemas.microsoft.com/office/drawing/2014/main" id="{042CF95A-82ED-4DCE-BB58-65892E88B81B}"/>
              </a:ext>
            </a:extLst>
          </p:cNvPr>
          <p:cNvSpPr txBox="1">
            <a:spLocks noChangeArrowheads="1"/>
          </p:cNvSpPr>
          <p:nvPr/>
        </p:nvSpPr>
        <p:spPr bwMode="auto">
          <a:xfrm>
            <a:off x="3287317" y="3895726"/>
            <a:ext cx="5631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8444" name="AutoShape 14">
            <a:extLst>
              <a:ext uri="{FF2B5EF4-FFF2-40B4-BE49-F238E27FC236}">
                <a16:creationId xmlns:a16="http://schemas.microsoft.com/office/drawing/2014/main" id="{51C8C9CC-D1E7-4DC0-B900-B5BD33B2E78B}"/>
              </a:ext>
            </a:extLst>
          </p:cNvPr>
          <p:cNvSpPr>
            <a:spLocks noChangeArrowheads="1"/>
          </p:cNvSpPr>
          <p:nvPr/>
        </p:nvSpPr>
        <p:spPr bwMode="auto">
          <a:xfrm>
            <a:off x="2121694" y="3911204"/>
            <a:ext cx="538163" cy="33456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45" name="Text Box 15">
            <a:extLst>
              <a:ext uri="{FF2B5EF4-FFF2-40B4-BE49-F238E27FC236}">
                <a16:creationId xmlns:a16="http://schemas.microsoft.com/office/drawing/2014/main" id="{E358D76E-CD35-4981-BBB2-B927D44D1DE9}"/>
              </a:ext>
            </a:extLst>
          </p:cNvPr>
          <p:cNvSpPr txBox="1">
            <a:spLocks noChangeArrowheads="1"/>
          </p:cNvSpPr>
          <p:nvPr/>
        </p:nvSpPr>
        <p:spPr bwMode="auto">
          <a:xfrm>
            <a:off x="2194932" y="3898107"/>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8446" name="AutoShape 16">
            <a:extLst>
              <a:ext uri="{FF2B5EF4-FFF2-40B4-BE49-F238E27FC236}">
                <a16:creationId xmlns:a16="http://schemas.microsoft.com/office/drawing/2014/main" id="{0EBBB9E0-0579-4083-BDC3-0ABEA6A5565F}"/>
              </a:ext>
            </a:extLst>
          </p:cNvPr>
          <p:cNvSpPr>
            <a:spLocks noChangeArrowheads="1"/>
          </p:cNvSpPr>
          <p:nvPr/>
        </p:nvSpPr>
        <p:spPr bwMode="auto">
          <a:xfrm>
            <a:off x="1657351" y="2453879"/>
            <a:ext cx="564356" cy="32027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47" name="Text Box 17">
            <a:extLst>
              <a:ext uri="{FF2B5EF4-FFF2-40B4-BE49-F238E27FC236}">
                <a16:creationId xmlns:a16="http://schemas.microsoft.com/office/drawing/2014/main" id="{DF7435AE-F972-41DA-8230-09E7AE62C710}"/>
              </a:ext>
            </a:extLst>
          </p:cNvPr>
          <p:cNvSpPr txBox="1">
            <a:spLocks noChangeArrowheads="1"/>
          </p:cNvSpPr>
          <p:nvPr/>
        </p:nvSpPr>
        <p:spPr bwMode="auto">
          <a:xfrm>
            <a:off x="1729398" y="2440782"/>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sp>
        <p:nvSpPr>
          <p:cNvPr id="18448" name="AutoShape 18">
            <a:extLst>
              <a:ext uri="{FF2B5EF4-FFF2-40B4-BE49-F238E27FC236}">
                <a16:creationId xmlns:a16="http://schemas.microsoft.com/office/drawing/2014/main" id="{54DC5B1A-1D8C-42A1-BEA2-82FB2892AA22}"/>
              </a:ext>
            </a:extLst>
          </p:cNvPr>
          <p:cNvSpPr>
            <a:spLocks noChangeArrowheads="1"/>
          </p:cNvSpPr>
          <p:nvPr/>
        </p:nvSpPr>
        <p:spPr bwMode="auto">
          <a:xfrm>
            <a:off x="4038601" y="3194448"/>
            <a:ext cx="564356" cy="35004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8449" name="Text Box 19">
            <a:extLst>
              <a:ext uri="{FF2B5EF4-FFF2-40B4-BE49-F238E27FC236}">
                <a16:creationId xmlns:a16="http://schemas.microsoft.com/office/drawing/2014/main" id="{2446B3D7-94C1-4A2D-BEB4-53AA4CCC9DAC}"/>
              </a:ext>
            </a:extLst>
          </p:cNvPr>
          <p:cNvSpPr txBox="1">
            <a:spLocks noChangeArrowheads="1"/>
          </p:cNvSpPr>
          <p:nvPr/>
        </p:nvSpPr>
        <p:spPr bwMode="auto">
          <a:xfrm>
            <a:off x="4095765" y="3194448"/>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8450" name="Text Box 20">
            <a:extLst>
              <a:ext uri="{FF2B5EF4-FFF2-40B4-BE49-F238E27FC236}">
                <a16:creationId xmlns:a16="http://schemas.microsoft.com/office/drawing/2014/main" id="{C9F0E219-2699-4F54-90F2-790CA879E27E}"/>
              </a:ext>
            </a:extLst>
          </p:cNvPr>
          <p:cNvSpPr txBox="1">
            <a:spLocks noChangeArrowheads="1"/>
          </p:cNvSpPr>
          <p:nvPr/>
        </p:nvSpPr>
        <p:spPr bwMode="auto">
          <a:xfrm>
            <a:off x="1739207" y="2014538"/>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8451" name="Text Box 21">
            <a:extLst>
              <a:ext uri="{FF2B5EF4-FFF2-40B4-BE49-F238E27FC236}">
                <a16:creationId xmlns:a16="http://schemas.microsoft.com/office/drawing/2014/main" id="{0AA7AFE8-9E06-4ACA-9B00-45165F13F102}"/>
              </a:ext>
            </a:extLst>
          </p:cNvPr>
          <p:cNvSpPr txBox="1">
            <a:spLocks noChangeArrowheads="1"/>
          </p:cNvSpPr>
          <p:nvPr/>
        </p:nvSpPr>
        <p:spPr bwMode="auto">
          <a:xfrm>
            <a:off x="3267843" y="2014538"/>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No</a:t>
            </a:r>
          </a:p>
        </p:txBody>
      </p:sp>
      <p:sp>
        <p:nvSpPr>
          <p:cNvPr id="18452" name="Text Box 22">
            <a:extLst>
              <a:ext uri="{FF2B5EF4-FFF2-40B4-BE49-F238E27FC236}">
                <a16:creationId xmlns:a16="http://schemas.microsoft.com/office/drawing/2014/main" id="{D476EC57-B797-4925-B872-F2D238CF4C68}"/>
              </a:ext>
            </a:extLst>
          </p:cNvPr>
          <p:cNvSpPr txBox="1">
            <a:spLocks noChangeArrowheads="1"/>
          </p:cNvSpPr>
          <p:nvPr/>
        </p:nvSpPr>
        <p:spPr bwMode="auto">
          <a:xfrm>
            <a:off x="4110430" y="2718198"/>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solidFill>
                  <a:srgbClr val="FF0000"/>
                </a:solidFill>
              </a:rPr>
              <a:t>Married </a:t>
            </a:r>
          </a:p>
        </p:txBody>
      </p:sp>
      <p:sp>
        <p:nvSpPr>
          <p:cNvPr id="18453" name="Text Box 23">
            <a:extLst>
              <a:ext uri="{FF2B5EF4-FFF2-40B4-BE49-F238E27FC236}">
                <a16:creationId xmlns:a16="http://schemas.microsoft.com/office/drawing/2014/main" id="{F80673C3-33A9-402B-99BC-8590762BDAEC}"/>
              </a:ext>
            </a:extLst>
          </p:cNvPr>
          <p:cNvSpPr txBox="1">
            <a:spLocks noChangeArrowheads="1"/>
          </p:cNvSpPr>
          <p:nvPr/>
        </p:nvSpPr>
        <p:spPr bwMode="auto">
          <a:xfrm>
            <a:off x="2334622" y="2744392"/>
            <a:ext cx="13003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8454" name="Text Box 24">
            <a:extLst>
              <a:ext uri="{FF2B5EF4-FFF2-40B4-BE49-F238E27FC236}">
                <a16:creationId xmlns:a16="http://schemas.microsoft.com/office/drawing/2014/main" id="{91118D36-64EA-4224-9A3A-FE735EB426F5}"/>
              </a:ext>
            </a:extLst>
          </p:cNvPr>
          <p:cNvSpPr txBox="1">
            <a:spLocks noChangeArrowheads="1"/>
          </p:cNvSpPr>
          <p:nvPr/>
        </p:nvSpPr>
        <p:spPr bwMode="auto">
          <a:xfrm>
            <a:off x="1960093"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8455" name="Text Box 25">
            <a:extLst>
              <a:ext uri="{FF2B5EF4-FFF2-40B4-BE49-F238E27FC236}">
                <a16:creationId xmlns:a16="http://schemas.microsoft.com/office/drawing/2014/main" id="{A93F7C38-7B33-469E-BFF9-7B31347CA5FC}"/>
              </a:ext>
            </a:extLst>
          </p:cNvPr>
          <p:cNvSpPr txBox="1">
            <a:spLocks noChangeArrowheads="1"/>
          </p:cNvSpPr>
          <p:nvPr/>
        </p:nvSpPr>
        <p:spPr bwMode="auto">
          <a:xfrm>
            <a:off x="3419800" y="3473054"/>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graphicFrame>
        <p:nvGraphicFramePr>
          <p:cNvPr id="18456" name="Object 26">
            <a:extLst>
              <a:ext uri="{FF2B5EF4-FFF2-40B4-BE49-F238E27FC236}">
                <a16:creationId xmlns:a16="http://schemas.microsoft.com/office/drawing/2014/main" id="{D0CA5208-FBE8-4E4B-A361-169649B9B65C}"/>
              </a:ext>
            </a:extLst>
          </p:cNvPr>
          <p:cNvGraphicFramePr>
            <a:graphicFrameLocks noChangeAspect="1"/>
          </p:cNvGraphicFramePr>
          <p:nvPr/>
        </p:nvGraphicFramePr>
        <p:xfrm>
          <a:off x="4861322" y="1203723"/>
          <a:ext cx="2743200" cy="831056"/>
        </p:xfrm>
        <a:graphic>
          <a:graphicData uri="http://schemas.openxmlformats.org/presentationml/2006/ole">
            <mc:AlternateContent xmlns:mc="http://schemas.openxmlformats.org/markup-compatibility/2006">
              <mc:Choice xmlns:v="urn:schemas-microsoft-com:vml" Requires="v">
                <p:oleObj name="Document" r:id="rId2" imgW="5168900" imgH="1562100" progId="Word.Document.8">
                  <p:embed/>
                </p:oleObj>
              </mc:Choice>
              <mc:Fallback>
                <p:oleObj name="Document" r:id="rId2" imgW="5168900" imgH="1562100" progId="Word.Document.8">
                  <p:embed/>
                  <p:pic>
                    <p:nvPicPr>
                      <p:cNvPr id="18456" name="Object 26">
                        <a:extLst>
                          <a:ext uri="{FF2B5EF4-FFF2-40B4-BE49-F238E27FC236}">
                            <a16:creationId xmlns:a16="http://schemas.microsoft.com/office/drawing/2014/main" id="{D0CA5208-FBE8-4E4B-A361-169649B9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22" y="1203723"/>
                        <a:ext cx="2743200" cy="831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57" name="Text Box 27">
            <a:extLst>
              <a:ext uri="{FF2B5EF4-FFF2-40B4-BE49-F238E27FC236}">
                <a16:creationId xmlns:a16="http://schemas.microsoft.com/office/drawing/2014/main" id="{76816771-711F-4BC4-918C-2184680F5A65}"/>
              </a:ext>
            </a:extLst>
          </p:cNvPr>
          <p:cNvSpPr txBox="1">
            <a:spLocks noChangeArrowheads="1"/>
          </p:cNvSpPr>
          <p:nvPr/>
        </p:nvSpPr>
        <p:spPr bwMode="auto">
          <a:xfrm>
            <a:off x="4743450" y="857251"/>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1500">
                <a:solidFill>
                  <a:schemeClr val="tx2"/>
                </a:solidFill>
              </a:rPr>
              <a:t>Test Data</a:t>
            </a:r>
            <a:endParaRPr lang="en-US" altLang="en-US" sz="1500">
              <a:solidFill>
                <a:schemeClr val="bg2"/>
              </a:solidFill>
            </a:endParaRPr>
          </a:p>
        </p:txBody>
      </p:sp>
      <p:sp>
        <p:nvSpPr>
          <p:cNvPr id="18458" name="Line 28">
            <a:extLst>
              <a:ext uri="{FF2B5EF4-FFF2-40B4-BE49-F238E27FC236}">
                <a16:creationId xmlns:a16="http://schemas.microsoft.com/office/drawing/2014/main" id="{F25AA361-4357-47CF-BE8B-B1EEC10BD516}"/>
              </a:ext>
            </a:extLst>
          </p:cNvPr>
          <p:cNvSpPr>
            <a:spLocks noChangeShapeType="1"/>
          </p:cNvSpPr>
          <p:nvPr/>
        </p:nvSpPr>
        <p:spPr bwMode="auto">
          <a:xfrm flipH="1">
            <a:off x="4514850" y="1943100"/>
            <a:ext cx="2343150" cy="13716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18459" name="Text Box 29">
            <a:extLst>
              <a:ext uri="{FF2B5EF4-FFF2-40B4-BE49-F238E27FC236}">
                <a16:creationId xmlns:a16="http://schemas.microsoft.com/office/drawing/2014/main" id="{4AEE59DA-1B0D-4F50-8002-E0118DEEC34F}"/>
              </a:ext>
            </a:extLst>
          </p:cNvPr>
          <p:cNvSpPr txBox="1">
            <a:spLocks noChangeArrowheads="1"/>
          </p:cNvSpPr>
          <p:nvPr/>
        </p:nvSpPr>
        <p:spPr bwMode="auto">
          <a:xfrm>
            <a:off x="5657850" y="2686051"/>
            <a:ext cx="2000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spcBef>
                <a:spcPct val="20000"/>
              </a:spcBef>
              <a:spcAft>
                <a:spcPct val="0"/>
              </a:spcAft>
              <a:buClr>
                <a:schemeClr val="accent2"/>
              </a:buClr>
              <a:buFont typeface="Monotype Sorts" pitchFamily="-84" charset="2"/>
              <a:buNone/>
            </a:pPr>
            <a:r>
              <a:rPr lang="en-US" altLang="en-US" sz="1500"/>
              <a:t>Assign Defaulted to “No”</a:t>
            </a:r>
          </a:p>
        </p:txBody>
      </p:sp>
      <p:sp>
        <p:nvSpPr>
          <p:cNvPr id="18460" name="Text Box 30">
            <a:extLst>
              <a:ext uri="{FF2B5EF4-FFF2-40B4-BE49-F238E27FC236}">
                <a16:creationId xmlns:a16="http://schemas.microsoft.com/office/drawing/2014/main" id="{E907DFBA-BB46-4A6E-A242-2552E64E3222}"/>
              </a:ext>
            </a:extLst>
          </p:cNvPr>
          <p:cNvSpPr txBox="1">
            <a:spLocks noChangeArrowheads="1"/>
          </p:cNvSpPr>
          <p:nvPr/>
        </p:nvSpPr>
        <p:spPr bwMode="auto">
          <a:xfrm>
            <a:off x="2347913" y="1771650"/>
            <a:ext cx="770335"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3" name="Footer Placeholder 2">
            <a:extLst>
              <a:ext uri="{FF2B5EF4-FFF2-40B4-BE49-F238E27FC236}">
                <a16:creationId xmlns:a16="http://schemas.microsoft.com/office/drawing/2014/main" id="{5D6333F7-16EE-41B7-9E81-67BCD0E6390B}"/>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3A5C2A98-03E9-466F-B5F5-FA160B54BBE9}"/>
              </a:ext>
            </a:extLst>
          </p:cNvPr>
          <p:cNvSpPr>
            <a:spLocks noGrp="1"/>
          </p:cNvSpPr>
          <p:nvPr>
            <p:ph type="sldNum" sz="quarter" idx="12"/>
          </p:nvPr>
        </p:nvSpPr>
        <p:spPr/>
        <p:txBody>
          <a:bodyPr/>
          <a:lstStyle/>
          <a:p>
            <a:pPr>
              <a:defRPr/>
            </a:pPr>
            <a:fld id="{1872E9FB-D088-443F-98CA-C22614E314EC}" type="slidenum">
              <a:rPr lang="en-US"/>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991832" y="131254"/>
            <a:ext cx="5060131" cy="669542"/>
          </a:xfrm>
          <a:prstGeom prst="rect">
            <a:avLst/>
          </a:prstGeom>
          <a:noFill/>
        </p:spPr>
        <p:txBody>
          <a:bodyPr wrap="square" rtlCol="0">
            <a:spAutoFit/>
          </a:bodyPr>
          <a:lstStyle/>
          <a:p>
            <a:pPr marL="457200" algn="ctr">
              <a:lnSpc>
                <a:spcPct val="150000"/>
              </a:lnSpc>
              <a:spcAft>
                <a:spcPts val="400"/>
              </a:spcAft>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What is Machine Learning</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6CD034B9-0030-7E10-5C0A-DCA6F8C4C510}"/>
              </a:ext>
            </a:extLst>
          </p:cNvPr>
          <p:cNvSpPr txBox="1">
            <a:spLocks/>
          </p:cNvSpPr>
          <p:nvPr/>
        </p:nvSpPr>
        <p:spPr>
          <a:xfrm>
            <a:off x="654610" y="1038242"/>
            <a:ext cx="8127883" cy="3650716"/>
          </a:xfrm>
          <a:prstGeom prst="rect">
            <a:avLst/>
          </a:prstGeom>
        </p:spPr>
        <p:txBody>
          <a:bodyPr>
            <a:noAutofit/>
          </a:bodyPr>
          <a:lstStyle/>
          <a:p>
            <a:pPr marL="342900" lvl="0" indent="-342900" algn="just">
              <a:lnSpc>
                <a:spcPct val="90000"/>
              </a:lnSpc>
              <a:spcBef>
                <a:spcPts val="1000"/>
              </a:spcBef>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30616A7-2666-7603-0B3D-453B69E68626}"/>
              </a:ext>
            </a:extLst>
          </p:cNvPr>
          <p:cNvSpPr/>
          <p:nvPr/>
        </p:nvSpPr>
        <p:spPr>
          <a:xfrm>
            <a:off x="166818" y="892473"/>
            <a:ext cx="8793032"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computer program is said to </a:t>
            </a:r>
            <a:r>
              <a:rPr lang="en-US" b="1" dirty="0">
                <a:latin typeface="Times New Roman" panose="02020603050405020304" pitchFamily="18" charset="0"/>
                <a:cs typeface="Times New Roman" panose="02020603050405020304" pitchFamily="18" charset="0"/>
              </a:rPr>
              <a:t>learn</a:t>
            </a:r>
            <a:r>
              <a:rPr lang="en-US" dirty="0">
                <a:latin typeface="Times New Roman" panose="02020603050405020304" pitchFamily="18" charset="0"/>
                <a:cs typeface="Times New Roman" panose="02020603050405020304" pitchFamily="18" charset="0"/>
              </a:rPr>
              <a:t> from </a:t>
            </a:r>
            <a:r>
              <a:rPr lang="en-US" dirty="0">
                <a:solidFill>
                  <a:srgbClr val="FF0000"/>
                </a:solidFill>
                <a:latin typeface="Times New Roman" panose="02020603050405020304" pitchFamily="18" charset="0"/>
                <a:cs typeface="Times New Roman" panose="02020603050405020304" pitchFamily="18" charset="0"/>
              </a:rPr>
              <a:t>experience </a:t>
            </a:r>
            <a:r>
              <a:rPr lang="en-US" i="1" dirty="0">
                <a:solidFill>
                  <a:srgbClr val="FF0000"/>
                </a:solidFill>
                <a:latin typeface="Times New Roman" panose="02020603050405020304" pitchFamily="18" charset="0"/>
                <a:cs typeface="Times New Roman" panose="02020603050405020304" pitchFamily="18" charset="0"/>
              </a:rPr>
              <a:t>E</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 respect to some </a:t>
            </a:r>
            <a:r>
              <a:rPr lang="en-US" dirty="0">
                <a:solidFill>
                  <a:srgbClr val="FF0000"/>
                </a:solidFill>
                <a:latin typeface="Times New Roman" panose="02020603050405020304" pitchFamily="18" charset="0"/>
                <a:cs typeface="Times New Roman" panose="02020603050405020304" pitchFamily="18" charset="0"/>
              </a:rPr>
              <a:t>class of tasks </a:t>
            </a:r>
            <a:r>
              <a:rPr lang="en-US" i="1" dirty="0">
                <a:solidFill>
                  <a:srgbClr val="FF0000"/>
                </a:solidFill>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and performance </a:t>
            </a:r>
            <a:r>
              <a:rPr lang="en-US" dirty="0">
                <a:solidFill>
                  <a:srgbClr val="FF0000"/>
                </a:solidFill>
                <a:latin typeface="Times New Roman" panose="02020603050405020304" pitchFamily="18" charset="0"/>
                <a:cs typeface="Times New Roman" panose="02020603050405020304" pitchFamily="18" charset="0"/>
              </a:rPr>
              <a:t>measure </a:t>
            </a:r>
            <a:r>
              <a:rPr lang="en-US" i="1" dirty="0">
                <a:solidFill>
                  <a:srgbClr val="FF0000"/>
                </a:solidFill>
                <a:latin typeface="Times New Roman" panose="02020603050405020304" pitchFamily="18" charset="0"/>
                <a:cs typeface="Times New Roman" panose="02020603050405020304" pitchFamily="18" charset="0"/>
              </a:rPr>
              <a:t>P</a:t>
            </a:r>
            <a:r>
              <a:rPr lang="en-US"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if its </a:t>
            </a:r>
            <a:r>
              <a:rPr lang="en-US" i="1" u="sng" dirty="0">
                <a:solidFill>
                  <a:srgbClr val="FF0000"/>
                </a:solidFill>
                <a:latin typeface="Times New Roman" panose="02020603050405020304" pitchFamily="18" charset="0"/>
                <a:cs typeface="Times New Roman" panose="02020603050405020304" pitchFamily="18" charset="0"/>
              </a:rPr>
              <a:t>performance at tasks in T, as measured by P, improves with experience E.</a:t>
            </a:r>
          </a:p>
          <a:p>
            <a:pPr algn="r"/>
            <a:r>
              <a:rPr lang="en-US" dirty="0">
                <a:latin typeface="Times New Roman" panose="02020603050405020304" pitchFamily="18" charset="0"/>
                <a:cs typeface="Times New Roman" panose="02020603050405020304" pitchFamily="18" charset="0"/>
              </a:rPr>
              <a:t>Tom Mitchell</a:t>
            </a:r>
          </a:p>
          <a:p>
            <a:pPr algn="r"/>
            <a:endParaRPr lang="en-US" dirty="0">
              <a:latin typeface="Times New Roman" panose="02020603050405020304" pitchFamily="18" charset="0"/>
              <a:cs typeface="Times New Roman" panose="02020603050405020304" pitchFamily="18" charset="0"/>
            </a:endParaRPr>
          </a:p>
          <a:p>
            <a:pPr fontAlgn="base"/>
            <a:r>
              <a:rPr lang="en-US" dirty="0">
                <a:solidFill>
                  <a:srgbClr val="FF0000"/>
                </a:solidFill>
                <a:latin typeface="Times New Roman" panose="02020603050405020304" pitchFamily="18" charset="0"/>
                <a:cs typeface="Times New Roman" panose="02020603050405020304" pitchFamily="18" charset="0"/>
              </a:rPr>
              <a:t>A checkers learning problem:</a:t>
            </a:r>
          </a:p>
          <a:p>
            <a:pPr fontAlgn="base"/>
            <a:r>
              <a:rPr lang="en-US" dirty="0">
                <a:latin typeface="Times New Roman" panose="02020603050405020304" pitchFamily="18" charset="0"/>
                <a:cs typeface="Times New Roman" panose="02020603050405020304" pitchFamily="18" charset="0"/>
              </a:rPr>
              <a:t>Task T: playing checkers</a:t>
            </a:r>
          </a:p>
          <a:p>
            <a:pPr fontAlgn="base"/>
            <a:r>
              <a:rPr lang="en-US" dirty="0">
                <a:latin typeface="Times New Roman" panose="02020603050405020304" pitchFamily="18" charset="0"/>
                <a:cs typeface="Times New Roman" panose="02020603050405020304" pitchFamily="18" charset="0"/>
              </a:rPr>
              <a:t>Performance measure P: percent of games won against opponents</a:t>
            </a:r>
          </a:p>
          <a:p>
            <a:pPr fontAlgn="base"/>
            <a:r>
              <a:rPr lang="en-US" dirty="0">
                <a:latin typeface="Times New Roman" panose="02020603050405020304" pitchFamily="18" charset="0"/>
                <a:cs typeface="Times New Roman" panose="02020603050405020304" pitchFamily="18" charset="0"/>
              </a:rPr>
              <a:t>Training experience E: playing practice games against itself</a:t>
            </a:r>
          </a:p>
          <a:p>
            <a:pPr fontAlgn="base"/>
            <a:endParaRPr lang="en-US" dirty="0">
              <a:latin typeface="Times New Roman" panose="02020603050405020304" pitchFamily="18" charset="0"/>
              <a:cs typeface="Times New Roman" panose="02020603050405020304" pitchFamily="18" charset="0"/>
            </a:endParaRPr>
          </a:p>
          <a:p>
            <a:pPr fontAlgn="base"/>
            <a:r>
              <a:rPr lang="en-US" b="1" dirty="0">
                <a:solidFill>
                  <a:srgbClr val="FF0000"/>
                </a:solidFill>
                <a:latin typeface="Times New Roman" panose="02020603050405020304" pitchFamily="18" charset="0"/>
                <a:cs typeface="Times New Roman" panose="02020603050405020304" pitchFamily="18" charset="0"/>
              </a:rPr>
              <a:t>Fruit Prediction Problem</a:t>
            </a:r>
            <a:endParaRPr lang="en-US" dirty="0">
              <a:solidFill>
                <a:srgbClr val="FF0000"/>
              </a:solidFill>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Task – forecasting different fruits for recognition</a:t>
            </a:r>
          </a:p>
          <a:p>
            <a:pPr fontAlgn="base"/>
            <a:r>
              <a:rPr lang="en-US" dirty="0">
                <a:latin typeface="Times New Roman" panose="02020603050405020304" pitchFamily="18" charset="0"/>
                <a:cs typeface="Times New Roman" panose="02020603050405020304" pitchFamily="18" charset="0"/>
              </a:rPr>
              <a:t>Performance Measure – able to predict maximum variety of fruits</a:t>
            </a:r>
          </a:p>
          <a:p>
            <a:pPr fontAlgn="base"/>
            <a:r>
              <a:rPr lang="en-US" dirty="0">
                <a:latin typeface="Times New Roman" panose="02020603050405020304" pitchFamily="18" charset="0"/>
                <a:cs typeface="Times New Roman" panose="02020603050405020304" pitchFamily="18" charset="0"/>
              </a:rPr>
              <a:t>Experience – training machine with </a:t>
            </a:r>
            <a:r>
              <a:rPr lang="en-US" dirty="0">
                <a:solidFill>
                  <a:srgbClr val="FF0000"/>
                </a:solidFill>
                <a:latin typeface="Times New Roman" panose="02020603050405020304" pitchFamily="18" charset="0"/>
                <a:cs typeface="Times New Roman" panose="02020603050405020304" pitchFamily="18" charset="0"/>
              </a:rPr>
              <a:t>the largest datasets of fruits images</a:t>
            </a:r>
          </a:p>
          <a:p>
            <a:pPr fontAlgn="base"/>
            <a:endParaRPr lang="en-US" dirty="0">
              <a:solidFill>
                <a:srgbClr val="FF0000"/>
              </a:solidFill>
              <a:latin typeface="Times New Roman" panose="02020603050405020304" pitchFamily="18" charset="0"/>
              <a:cs typeface="Times New Roman" panose="02020603050405020304" pitchFamily="18" charset="0"/>
            </a:endParaRPr>
          </a:p>
          <a:p>
            <a:pPr fontAlgn="base"/>
            <a:r>
              <a:rPr lang="en-US" b="1" dirty="0">
                <a:solidFill>
                  <a:srgbClr val="FF0000"/>
                </a:solidFill>
                <a:latin typeface="Times New Roman" panose="02020603050405020304" pitchFamily="18" charset="0"/>
                <a:cs typeface="Times New Roman" panose="02020603050405020304" pitchFamily="18" charset="0"/>
              </a:rPr>
              <a:t>Face Recognition Problem</a:t>
            </a:r>
            <a:endParaRPr lang="en-US" dirty="0">
              <a:solidFill>
                <a:srgbClr val="FF0000"/>
              </a:solidFill>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Task – predicting different types of faces</a:t>
            </a:r>
          </a:p>
          <a:p>
            <a:pPr fontAlgn="base"/>
            <a:r>
              <a:rPr lang="en-US" dirty="0">
                <a:latin typeface="Times New Roman" panose="02020603050405020304" pitchFamily="18" charset="0"/>
                <a:cs typeface="Times New Roman" panose="02020603050405020304" pitchFamily="18" charset="0"/>
              </a:rPr>
              <a:t>Performance Measure – able to predict maximum types of faces</a:t>
            </a:r>
          </a:p>
          <a:p>
            <a:pPr fontAlgn="base"/>
            <a:r>
              <a:rPr lang="en-US" dirty="0">
                <a:latin typeface="Times New Roman" panose="02020603050405020304" pitchFamily="18" charset="0"/>
                <a:cs typeface="Times New Roman" panose="02020603050405020304" pitchFamily="18" charset="0"/>
              </a:rPr>
              <a:t>Experience – training machine with maximum amount of datasets of different face images </a:t>
            </a:r>
          </a:p>
        </p:txBody>
      </p:sp>
    </p:spTree>
    <p:extLst>
      <p:ext uri="{BB962C8B-B14F-4D97-AF65-F5344CB8AC3E}">
        <p14:creationId xmlns:p14="http://schemas.microsoft.com/office/powerpoint/2010/main" val="3538793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6775EFC-9B78-48C6-9E06-1AE8818929D1}"/>
              </a:ext>
            </a:extLst>
          </p:cNvPr>
          <p:cNvSpPr>
            <a:spLocks noGrp="1" noChangeArrowheads="1"/>
          </p:cNvSpPr>
          <p:nvPr>
            <p:ph type="title"/>
          </p:nvPr>
        </p:nvSpPr>
        <p:spPr/>
        <p:txBody>
          <a:bodyPr/>
          <a:lstStyle/>
          <a:p>
            <a:pPr>
              <a:defRPr/>
            </a:pPr>
            <a:r>
              <a:rPr lang="en-US" dirty="0">
                <a:solidFill>
                  <a:srgbClr val="FF0000"/>
                </a:solidFill>
                <a:cs typeface="+mj-cs"/>
              </a:rPr>
              <a:t>Another Example of Decision Tree</a:t>
            </a:r>
          </a:p>
        </p:txBody>
      </p:sp>
      <p:sp>
        <p:nvSpPr>
          <p:cNvPr id="12290" name="Text Box 4">
            <a:extLst>
              <a:ext uri="{FF2B5EF4-FFF2-40B4-BE49-F238E27FC236}">
                <a16:creationId xmlns:a16="http://schemas.microsoft.com/office/drawing/2014/main" id="{61460E62-9DF8-4292-83FD-0B49A341C8D6}"/>
              </a:ext>
            </a:extLst>
          </p:cNvPr>
          <p:cNvSpPr txBox="1">
            <a:spLocks noChangeArrowheads="1"/>
          </p:cNvSpPr>
          <p:nvPr/>
        </p:nvSpPr>
        <p:spPr bwMode="auto">
          <a:xfrm rot="19183191">
            <a:off x="1894812" y="107355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categorical</a:t>
            </a:r>
            <a:endParaRPr lang="en-US" altLang="en-US" sz="1200">
              <a:solidFill>
                <a:schemeClr val="bg2"/>
              </a:solidFill>
            </a:endParaRPr>
          </a:p>
        </p:txBody>
      </p:sp>
      <p:sp>
        <p:nvSpPr>
          <p:cNvPr id="12291" name="Text Box 5">
            <a:extLst>
              <a:ext uri="{FF2B5EF4-FFF2-40B4-BE49-F238E27FC236}">
                <a16:creationId xmlns:a16="http://schemas.microsoft.com/office/drawing/2014/main" id="{52461AE5-2569-405A-8299-7732622FAC8D}"/>
              </a:ext>
            </a:extLst>
          </p:cNvPr>
          <p:cNvSpPr txBox="1">
            <a:spLocks noChangeArrowheads="1"/>
          </p:cNvSpPr>
          <p:nvPr/>
        </p:nvSpPr>
        <p:spPr bwMode="auto">
          <a:xfrm rot="19183191">
            <a:off x="2409162" y="107355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categorical</a:t>
            </a:r>
            <a:endParaRPr lang="en-US" altLang="en-US" sz="1200">
              <a:solidFill>
                <a:schemeClr val="bg2"/>
              </a:solidFill>
            </a:endParaRPr>
          </a:p>
        </p:txBody>
      </p:sp>
      <p:sp>
        <p:nvSpPr>
          <p:cNvPr id="12292" name="Text Box 6">
            <a:extLst>
              <a:ext uri="{FF2B5EF4-FFF2-40B4-BE49-F238E27FC236}">
                <a16:creationId xmlns:a16="http://schemas.microsoft.com/office/drawing/2014/main" id="{4A2C7CB3-81AE-4B48-A56C-353E945F2E86}"/>
              </a:ext>
            </a:extLst>
          </p:cNvPr>
          <p:cNvSpPr txBox="1">
            <a:spLocks noChangeArrowheads="1"/>
          </p:cNvSpPr>
          <p:nvPr/>
        </p:nvSpPr>
        <p:spPr bwMode="auto">
          <a:xfrm rot="19183191">
            <a:off x="3045551" y="1073557"/>
            <a:ext cx="92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continuous</a:t>
            </a:r>
            <a:endParaRPr lang="en-US" altLang="en-US" sz="1200">
              <a:solidFill>
                <a:schemeClr val="bg2"/>
              </a:solidFill>
            </a:endParaRPr>
          </a:p>
        </p:txBody>
      </p:sp>
      <p:sp>
        <p:nvSpPr>
          <p:cNvPr id="12293" name="Text Box 7">
            <a:extLst>
              <a:ext uri="{FF2B5EF4-FFF2-40B4-BE49-F238E27FC236}">
                <a16:creationId xmlns:a16="http://schemas.microsoft.com/office/drawing/2014/main" id="{1352E2CD-3B44-44A2-B75E-69FC2314EA49}"/>
              </a:ext>
            </a:extLst>
          </p:cNvPr>
          <p:cNvSpPr txBox="1">
            <a:spLocks noChangeArrowheads="1"/>
          </p:cNvSpPr>
          <p:nvPr/>
        </p:nvSpPr>
        <p:spPr bwMode="auto">
          <a:xfrm rot="19183191">
            <a:off x="3592946" y="1187857"/>
            <a:ext cx="5341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006600"/>
                </a:solidFill>
              </a:rPr>
              <a:t>class</a:t>
            </a:r>
            <a:endParaRPr lang="en-US" altLang="en-US" sz="1200">
              <a:solidFill>
                <a:schemeClr val="bg2"/>
              </a:solidFill>
            </a:endParaRPr>
          </a:p>
        </p:txBody>
      </p:sp>
      <p:sp>
        <p:nvSpPr>
          <p:cNvPr id="12294" name="Line 8">
            <a:extLst>
              <a:ext uri="{FF2B5EF4-FFF2-40B4-BE49-F238E27FC236}">
                <a16:creationId xmlns:a16="http://schemas.microsoft.com/office/drawing/2014/main" id="{6698DAD6-3D77-467B-9B25-8C319A0B0657}"/>
              </a:ext>
            </a:extLst>
          </p:cNvPr>
          <p:cNvSpPr>
            <a:spLocks noChangeShapeType="1"/>
          </p:cNvSpPr>
          <p:nvPr/>
        </p:nvSpPr>
        <p:spPr bwMode="auto">
          <a:xfrm>
            <a:off x="7147323" y="2622947"/>
            <a:ext cx="182165" cy="395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295" name="Line 9">
            <a:extLst>
              <a:ext uri="{FF2B5EF4-FFF2-40B4-BE49-F238E27FC236}">
                <a16:creationId xmlns:a16="http://schemas.microsoft.com/office/drawing/2014/main" id="{4BE82DD1-A94F-4E25-92A5-6965E39D2E70}"/>
              </a:ext>
            </a:extLst>
          </p:cNvPr>
          <p:cNvSpPr>
            <a:spLocks noChangeShapeType="1"/>
          </p:cNvSpPr>
          <p:nvPr/>
        </p:nvSpPr>
        <p:spPr bwMode="auto">
          <a:xfrm flipH="1">
            <a:off x="6299597" y="2622947"/>
            <a:ext cx="242888" cy="395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296" name="Line 10">
            <a:extLst>
              <a:ext uri="{FF2B5EF4-FFF2-40B4-BE49-F238E27FC236}">
                <a16:creationId xmlns:a16="http://schemas.microsoft.com/office/drawing/2014/main" id="{B909B3E2-F753-48A3-ABCD-2CA9A2933AF1}"/>
              </a:ext>
            </a:extLst>
          </p:cNvPr>
          <p:cNvSpPr>
            <a:spLocks noChangeShapeType="1"/>
          </p:cNvSpPr>
          <p:nvPr/>
        </p:nvSpPr>
        <p:spPr bwMode="auto">
          <a:xfrm flipH="1">
            <a:off x="5554266" y="2050256"/>
            <a:ext cx="302419" cy="39647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297" name="Line 11">
            <a:extLst>
              <a:ext uri="{FF2B5EF4-FFF2-40B4-BE49-F238E27FC236}">
                <a16:creationId xmlns:a16="http://schemas.microsoft.com/office/drawing/2014/main" id="{0DEFA638-F2F5-4DA8-89DA-01B1BDEACFF7}"/>
              </a:ext>
            </a:extLst>
          </p:cNvPr>
          <p:cNvSpPr>
            <a:spLocks noChangeShapeType="1"/>
          </p:cNvSpPr>
          <p:nvPr/>
        </p:nvSpPr>
        <p:spPr bwMode="auto">
          <a:xfrm>
            <a:off x="6462713" y="2050256"/>
            <a:ext cx="363141" cy="39647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298" name="Line 12">
            <a:extLst>
              <a:ext uri="{FF2B5EF4-FFF2-40B4-BE49-F238E27FC236}">
                <a16:creationId xmlns:a16="http://schemas.microsoft.com/office/drawing/2014/main" id="{44CFBC32-A04C-440D-AC60-3ACF98117C59}"/>
              </a:ext>
            </a:extLst>
          </p:cNvPr>
          <p:cNvSpPr>
            <a:spLocks noChangeShapeType="1"/>
          </p:cNvSpPr>
          <p:nvPr/>
        </p:nvSpPr>
        <p:spPr bwMode="auto">
          <a:xfrm>
            <a:off x="5675710" y="1504950"/>
            <a:ext cx="423863" cy="3476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299" name="Line 13">
            <a:extLst>
              <a:ext uri="{FF2B5EF4-FFF2-40B4-BE49-F238E27FC236}">
                <a16:creationId xmlns:a16="http://schemas.microsoft.com/office/drawing/2014/main" id="{4A84FDFF-8D34-45A9-BBF8-3DF8508B982F}"/>
              </a:ext>
            </a:extLst>
          </p:cNvPr>
          <p:cNvSpPr>
            <a:spLocks noChangeShapeType="1"/>
          </p:cNvSpPr>
          <p:nvPr/>
        </p:nvSpPr>
        <p:spPr bwMode="auto">
          <a:xfrm flipH="1">
            <a:off x="4645819" y="1504950"/>
            <a:ext cx="423863" cy="3476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12300" name="Text Box 14">
            <a:extLst>
              <a:ext uri="{FF2B5EF4-FFF2-40B4-BE49-F238E27FC236}">
                <a16:creationId xmlns:a16="http://schemas.microsoft.com/office/drawing/2014/main" id="{FA7BE591-E656-46A7-AB21-D8336C06932D}"/>
              </a:ext>
            </a:extLst>
          </p:cNvPr>
          <p:cNvSpPr txBox="1">
            <a:spLocks noChangeArrowheads="1"/>
          </p:cNvSpPr>
          <p:nvPr/>
        </p:nvSpPr>
        <p:spPr bwMode="auto">
          <a:xfrm>
            <a:off x="5033963" y="1307307"/>
            <a:ext cx="702469"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MarSt</a:t>
            </a:r>
            <a:endParaRPr lang="en-US" altLang="en-US" sz="1200">
              <a:solidFill>
                <a:schemeClr val="bg2"/>
              </a:solidFill>
            </a:endParaRPr>
          </a:p>
        </p:txBody>
      </p:sp>
      <p:sp>
        <p:nvSpPr>
          <p:cNvPr id="12301" name="Text Box 15">
            <a:extLst>
              <a:ext uri="{FF2B5EF4-FFF2-40B4-BE49-F238E27FC236}">
                <a16:creationId xmlns:a16="http://schemas.microsoft.com/office/drawing/2014/main" id="{0351834D-3E07-4EBA-B7BC-8AD514D0BFB7}"/>
              </a:ext>
            </a:extLst>
          </p:cNvPr>
          <p:cNvSpPr txBox="1">
            <a:spLocks noChangeArrowheads="1"/>
          </p:cNvSpPr>
          <p:nvPr/>
        </p:nvSpPr>
        <p:spPr bwMode="auto">
          <a:xfrm>
            <a:off x="5795962" y="1852613"/>
            <a:ext cx="701279" cy="46166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Home Owner</a:t>
            </a:r>
            <a:endParaRPr lang="en-US" altLang="en-US" sz="1200">
              <a:solidFill>
                <a:schemeClr val="bg2"/>
              </a:solidFill>
            </a:endParaRPr>
          </a:p>
        </p:txBody>
      </p:sp>
      <p:sp>
        <p:nvSpPr>
          <p:cNvPr id="12302" name="Text Box 16">
            <a:extLst>
              <a:ext uri="{FF2B5EF4-FFF2-40B4-BE49-F238E27FC236}">
                <a16:creationId xmlns:a16="http://schemas.microsoft.com/office/drawing/2014/main" id="{ED864B38-EA30-4D31-93FE-C30F87CB4DBE}"/>
              </a:ext>
            </a:extLst>
          </p:cNvPr>
          <p:cNvSpPr txBox="1">
            <a:spLocks noChangeArrowheads="1"/>
          </p:cNvSpPr>
          <p:nvPr/>
        </p:nvSpPr>
        <p:spPr bwMode="auto">
          <a:xfrm>
            <a:off x="6481763" y="2424113"/>
            <a:ext cx="726281" cy="276999"/>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2D1993"/>
                </a:solidFill>
              </a:rPr>
              <a:t>Income</a:t>
            </a:r>
            <a:endParaRPr lang="en-US" altLang="en-US" sz="1200">
              <a:solidFill>
                <a:schemeClr val="bg2"/>
              </a:solidFill>
            </a:endParaRPr>
          </a:p>
        </p:txBody>
      </p:sp>
      <p:sp>
        <p:nvSpPr>
          <p:cNvPr id="12303" name="AutoShape 17">
            <a:extLst>
              <a:ext uri="{FF2B5EF4-FFF2-40B4-BE49-F238E27FC236}">
                <a16:creationId xmlns:a16="http://schemas.microsoft.com/office/drawing/2014/main" id="{D4A93664-3825-4697-91DB-A563E3CFAB8B}"/>
              </a:ext>
            </a:extLst>
          </p:cNvPr>
          <p:cNvSpPr>
            <a:spLocks noChangeArrowheads="1"/>
          </p:cNvSpPr>
          <p:nvPr/>
        </p:nvSpPr>
        <p:spPr bwMode="auto">
          <a:xfrm>
            <a:off x="7177088" y="3015854"/>
            <a:ext cx="470297" cy="275034"/>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2304" name="Text Box 18">
            <a:extLst>
              <a:ext uri="{FF2B5EF4-FFF2-40B4-BE49-F238E27FC236}">
                <a16:creationId xmlns:a16="http://schemas.microsoft.com/office/drawing/2014/main" id="{813C5F42-E294-446D-BAB8-BA73EF3C61F7}"/>
              </a:ext>
            </a:extLst>
          </p:cNvPr>
          <p:cNvSpPr txBox="1">
            <a:spLocks noChangeArrowheads="1"/>
          </p:cNvSpPr>
          <p:nvPr/>
        </p:nvSpPr>
        <p:spPr bwMode="auto">
          <a:xfrm>
            <a:off x="7119938" y="3015854"/>
            <a:ext cx="514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YES</a:t>
            </a:r>
            <a:endParaRPr lang="en-US" altLang="en-US" sz="1200">
              <a:solidFill>
                <a:schemeClr val="bg2"/>
              </a:solidFill>
            </a:endParaRPr>
          </a:p>
        </p:txBody>
      </p:sp>
      <p:sp>
        <p:nvSpPr>
          <p:cNvPr id="12305" name="AutoShape 19">
            <a:extLst>
              <a:ext uri="{FF2B5EF4-FFF2-40B4-BE49-F238E27FC236}">
                <a16:creationId xmlns:a16="http://schemas.microsoft.com/office/drawing/2014/main" id="{E001673C-3D0D-4DCB-97C9-F20B1C27741E}"/>
              </a:ext>
            </a:extLst>
          </p:cNvPr>
          <p:cNvSpPr>
            <a:spLocks noChangeArrowheads="1"/>
          </p:cNvSpPr>
          <p:nvPr/>
        </p:nvSpPr>
        <p:spPr bwMode="auto">
          <a:xfrm>
            <a:off x="6057900" y="3028950"/>
            <a:ext cx="490538" cy="272654"/>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2306" name="Text Box 20">
            <a:extLst>
              <a:ext uri="{FF2B5EF4-FFF2-40B4-BE49-F238E27FC236}">
                <a16:creationId xmlns:a16="http://schemas.microsoft.com/office/drawing/2014/main" id="{32FD8B4D-7EAF-43C7-8868-ABB7F8C30209}"/>
              </a:ext>
            </a:extLst>
          </p:cNvPr>
          <p:cNvSpPr txBox="1">
            <a:spLocks noChangeArrowheads="1"/>
          </p:cNvSpPr>
          <p:nvPr/>
        </p:nvSpPr>
        <p:spPr bwMode="auto">
          <a:xfrm>
            <a:off x="6106136" y="3018235"/>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sp>
        <p:nvSpPr>
          <p:cNvPr id="12307" name="AutoShape 21">
            <a:extLst>
              <a:ext uri="{FF2B5EF4-FFF2-40B4-BE49-F238E27FC236}">
                <a16:creationId xmlns:a16="http://schemas.microsoft.com/office/drawing/2014/main" id="{1BA0B396-4C82-4AB2-8E99-F8625E891BB0}"/>
              </a:ext>
            </a:extLst>
          </p:cNvPr>
          <p:cNvSpPr>
            <a:spLocks noChangeArrowheads="1"/>
          </p:cNvSpPr>
          <p:nvPr/>
        </p:nvSpPr>
        <p:spPr bwMode="auto">
          <a:xfrm>
            <a:off x="4404122" y="1863328"/>
            <a:ext cx="514350" cy="26074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2308" name="Text Box 22">
            <a:extLst>
              <a:ext uri="{FF2B5EF4-FFF2-40B4-BE49-F238E27FC236}">
                <a16:creationId xmlns:a16="http://schemas.microsoft.com/office/drawing/2014/main" id="{3F642F6A-0ADF-426D-B50A-0C81EB2C4C1C}"/>
              </a:ext>
            </a:extLst>
          </p:cNvPr>
          <p:cNvSpPr txBox="1">
            <a:spLocks noChangeArrowheads="1"/>
          </p:cNvSpPr>
          <p:nvPr/>
        </p:nvSpPr>
        <p:spPr bwMode="auto">
          <a:xfrm>
            <a:off x="4451167" y="1852613"/>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rgbClr val="00FFFF"/>
              </a:solidFill>
            </a:endParaRPr>
          </a:p>
        </p:txBody>
      </p:sp>
      <p:grpSp>
        <p:nvGrpSpPr>
          <p:cNvPr id="12309" name="Group 35">
            <a:extLst>
              <a:ext uri="{FF2B5EF4-FFF2-40B4-BE49-F238E27FC236}">
                <a16:creationId xmlns:a16="http://schemas.microsoft.com/office/drawing/2014/main" id="{B22A43E7-0F42-4BB2-8EAE-965DAC3711E8}"/>
              </a:ext>
            </a:extLst>
          </p:cNvPr>
          <p:cNvGrpSpPr>
            <a:grpSpLocks/>
          </p:cNvGrpSpPr>
          <p:nvPr/>
        </p:nvGrpSpPr>
        <p:grpSpPr bwMode="auto">
          <a:xfrm>
            <a:off x="5338763" y="2424113"/>
            <a:ext cx="514350" cy="285750"/>
            <a:chOff x="4927" y="2340"/>
            <a:chExt cx="432" cy="240"/>
          </a:xfrm>
        </p:grpSpPr>
        <p:sp>
          <p:nvSpPr>
            <p:cNvPr id="12321" name="AutoShape 23">
              <a:extLst>
                <a:ext uri="{FF2B5EF4-FFF2-40B4-BE49-F238E27FC236}">
                  <a16:creationId xmlns:a16="http://schemas.microsoft.com/office/drawing/2014/main" id="{0A9EB9A3-7B80-418D-B376-4D6B9124AACE}"/>
                </a:ext>
              </a:extLst>
            </p:cNvPr>
            <p:cNvSpPr>
              <a:spLocks noChangeArrowheads="1"/>
            </p:cNvSpPr>
            <p:nvPr/>
          </p:nvSpPr>
          <p:spPr bwMode="auto">
            <a:xfrm>
              <a:off x="4927" y="2340"/>
              <a:ext cx="432" cy="240"/>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2322" name="Text Box 24">
              <a:extLst>
                <a:ext uri="{FF2B5EF4-FFF2-40B4-BE49-F238E27FC236}">
                  <a16:creationId xmlns:a16="http://schemas.microsoft.com/office/drawing/2014/main" id="{62F00DFC-95BD-4E87-A989-CCC523B5B7E3}"/>
                </a:ext>
              </a:extLst>
            </p:cNvPr>
            <p:cNvSpPr txBox="1">
              <a:spLocks noChangeArrowheads="1"/>
            </p:cNvSpPr>
            <p:nvPr/>
          </p:nvSpPr>
          <p:spPr bwMode="auto">
            <a:xfrm>
              <a:off x="4955" y="2340"/>
              <a:ext cx="3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200">
                  <a:solidFill>
                    <a:srgbClr val="800000"/>
                  </a:solidFill>
                </a:rPr>
                <a:t>NO</a:t>
              </a:r>
              <a:endParaRPr lang="en-US" altLang="en-US" sz="1200">
                <a:solidFill>
                  <a:schemeClr val="bg2"/>
                </a:solidFill>
              </a:endParaRPr>
            </a:p>
          </p:txBody>
        </p:sp>
      </p:grpSp>
      <p:sp>
        <p:nvSpPr>
          <p:cNvPr id="12310" name="Text Box 25">
            <a:extLst>
              <a:ext uri="{FF2B5EF4-FFF2-40B4-BE49-F238E27FC236}">
                <a16:creationId xmlns:a16="http://schemas.microsoft.com/office/drawing/2014/main" id="{40D1C44F-1F9B-4B0E-8B32-64FB3952BEAF}"/>
              </a:ext>
            </a:extLst>
          </p:cNvPr>
          <p:cNvSpPr txBox="1">
            <a:spLocks noChangeArrowheads="1"/>
          </p:cNvSpPr>
          <p:nvPr/>
        </p:nvSpPr>
        <p:spPr bwMode="auto">
          <a:xfrm>
            <a:off x="5232501" y="2081213"/>
            <a:ext cx="44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Yes</a:t>
            </a:r>
            <a:endParaRPr lang="en-US" altLang="en-US" sz="1200">
              <a:solidFill>
                <a:schemeClr val="bg2"/>
              </a:solidFill>
            </a:endParaRPr>
          </a:p>
        </p:txBody>
      </p:sp>
      <p:sp>
        <p:nvSpPr>
          <p:cNvPr id="12311" name="Text Box 26">
            <a:extLst>
              <a:ext uri="{FF2B5EF4-FFF2-40B4-BE49-F238E27FC236}">
                <a16:creationId xmlns:a16="http://schemas.microsoft.com/office/drawing/2014/main" id="{B8D78E17-DE33-4689-B0BD-63B9D2992C23}"/>
              </a:ext>
            </a:extLst>
          </p:cNvPr>
          <p:cNvSpPr txBox="1">
            <a:spLocks noChangeArrowheads="1"/>
          </p:cNvSpPr>
          <p:nvPr/>
        </p:nvSpPr>
        <p:spPr bwMode="auto">
          <a:xfrm>
            <a:off x="6548015" y="2024063"/>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No</a:t>
            </a:r>
            <a:endParaRPr lang="en-US" altLang="en-US" sz="1200">
              <a:solidFill>
                <a:schemeClr val="bg2"/>
              </a:solidFill>
            </a:endParaRPr>
          </a:p>
        </p:txBody>
      </p:sp>
      <p:sp>
        <p:nvSpPr>
          <p:cNvPr id="12312" name="Text Box 27">
            <a:extLst>
              <a:ext uri="{FF2B5EF4-FFF2-40B4-BE49-F238E27FC236}">
                <a16:creationId xmlns:a16="http://schemas.microsoft.com/office/drawing/2014/main" id="{1593510F-7176-4511-AFEC-EFC4843FFCFB}"/>
              </a:ext>
            </a:extLst>
          </p:cNvPr>
          <p:cNvSpPr txBox="1">
            <a:spLocks noChangeArrowheads="1"/>
          </p:cNvSpPr>
          <p:nvPr/>
        </p:nvSpPr>
        <p:spPr bwMode="auto">
          <a:xfrm>
            <a:off x="4203299" y="1452563"/>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Married</a:t>
            </a:r>
            <a:r>
              <a:rPr lang="en-US" altLang="en-US" sz="1200">
                <a:solidFill>
                  <a:schemeClr val="bg2"/>
                </a:solidFill>
              </a:rPr>
              <a:t> </a:t>
            </a:r>
          </a:p>
        </p:txBody>
      </p:sp>
      <p:sp>
        <p:nvSpPr>
          <p:cNvPr id="12313" name="Text Box 28">
            <a:extLst>
              <a:ext uri="{FF2B5EF4-FFF2-40B4-BE49-F238E27FC236}">
                <a16:creationId xmlns:a16="http://schemas.microsoft.com/office/drawing/2014/main" id="{88158606-A214-4401-8606-A6E72D8C902E}"/>
              </a:ext>
            </a:extLst>
          </p:cNvPr>
          <p:cNvSpPr txBox="1">
            <a:spLocks noChangeArrowheads="1"/>
          </p:cNvSpPr>
          <p:nvPr/>
        </p:nvSpPr>
        <p:spPr bwMode="auto">
          <a:xfrm>
            <a:off x="5453063" y="1281113"/>
            <a:ext cx="10489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Single, Divorced</a:t>
            </a:r>
            <a:endParaRPr lang="en-US" altLang="en-US" sz="1200">
              <a:solidFill>
                <a:schemeClr val="bg2"/>
              </a:solidFill>
            </a:endParaRPr>
          </a:p>
        </p:txBody>
      </p:sp>
      <p:sp>
        <p:nvSpPr>
          <p:cNvPr id="12314" name="Text Box 29">
            <a:extLst>
              <a:ext uri="{FF2B5EF4-FFF2-40B4-BE49-F238E27FC236}">
                <a16:creationId xmlns:a16="http://schemas.microsoft.com/office/drawing/2014/main" id="{BA678096-4A0D-4AA2-87F4-0E63B4360B1F}"/>
              </a:ext>
            </a:extLst>
          </p:cNvPr>
          <p:cNvSpPr txBox="1">
            <a:spLocks noChangeArrowheads="1"/>
          </p:cNvSpPr>
          <p:nvPr/>
        </p:nvSpPr>
        <p:spPr bwMode="auto">
          <a:xfrm>
            <a:off x="5858200" y="2671763"/>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&lt; 80K</a:t>
            </a:r>
            <a:endParaRPr lang="en-US" altLang="en-US" sz="1200">
              <a:solidFill>
                <a:schemeClr val="bg2"/>
              </a:solidFill>
            </a:endParaRPr>
          </a:p>
        </p:txBody>
      </p:sp>
      <p:sp>
        <p:nvSpPr>
          <p:cNvPr id="12315" name="Text Box 30">
            <a:extLst>
              <a:ext uri="{FF2B5EF4-FFF2-40B4-BE49-F238E27FC236}">
                <a16:creationId xmlns:a16="http://schemas.microsoft.com/office/drawing/2014/main" id="{097B3FA1-172C-466A-AD3E-F367AA04C520}"/>
              </a:ext>
            </a:extLst>
          </p:cNvPr>
          <p:cNvSpPr txBox="1">
            <a:spLocks noChangeArrowheads="1"/>
          </p:cNvSpPr>
          <p:nvPr/>
        </p:nvSpPr>
        <p:spPr bwMode="auto">
          <a:xfrm>
            <a:off x="7189318" y="2671763"/>
            <a:ext cx="590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200"/>
              <a:t>&gt; 80K</a:t>
            </a:r>
            <a:endParaRPr lang="en-US" altLang="en-US" sz="1200">
              <a:solidFill>
                <a:schemeClr val="bg2"/>
              </a:solidFill>
            </a:endParaRPr>
          </a:p>
        </p:txBody>
      </p:sp>
      <p:sp>
        <p:nvSpPr>
          <p:cNvPr id="12316" name="Text Box 37">
            <a:extLst>
              <a:ext uri="{FF2B5EF4-FFF2-40B4-BE49-F238E27FC236}">
                <a16:creationId xmlns:a16="http://schemas.microsoft.com/office/drawing/2014/main" id="{08AB6E6A-117C-4F9C-9E92-0814338887A2}"/>
              </a:ext>
            </a:extLst>
          </p:cNvPr>
          <p:cNvSpPr txBox="1">
            <a:spLocks noChangeArrowheads="1"/>
          </p:cNvSpPr>
          <p:nvPr/>
        </p:nvSpPr>
        <p:spPr bwMode="auto">
          <a:xfrm>
            <a:off x="4400550" y="3771901"/>
            <a:ext cx="33147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a:solidFill>
                  <a:srgbClr val="CC3300"/>
                </a:solidFill>
              </a:rPr>
              <a:t>There could be more than one tree that fits the same data!</a:t>
            </a:r>
          </a:p>
        </p:txBody>
      </p:sp>
      <p:graphicFrame>
        <p:nvGraphicFramePr>
          <p:cNvPr id="12317" name="Object 38">
            <a:extLst>
              <a:ext uri="{FF2B5EF4-FFF2-40B4-BE49-F238E27FC236}">
                <a16:creationId xmlns:a16="http://schemas.microsoft.com/office/drawing/2014/main" id="{0831DD03-DCFC-45C6-A1DC-D2714BE109E7}"/>
              </a:ext>
            </a:extLst>
          </p:cNvPr>
          <p:cNvGraphicFramePr>
            <a:graphicFrameLocks noGrp="1" noChangeAspect="1"/>
          </p:cNvGraphicFramePr>
          <p:nvPr>
            <p:ph idx="1"/>
          </p:nvPr>
        </p:nvGraphicFramePr>
        <p:xfrm>
          <a:off x="1257300" y="1553766"/>
          <a:ext cx="2914650" cy="2874169"/>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12317" name="Object 38">
                        <a:extLst>
                          <a:ext uri="{FF2B5EF4-FFF2-40B4-BE49-F238E27FC236}">
                            <a16:creationId xmlns:a16="http://schemas.microsoft.com/office/drawing/2014/main" id="{0831DD03-DCFC-45C6-A1DC-D2714BE10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553766"/>
                        <a:ext cx="2914650" cy="2874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A1571193-677B-465D-9306-B0E03246878B}"/>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F13FB714-8A7D-4AC9-9285-3F12BC02F295}"/>
              </a:ext>
            </a:extLst>
          </p:cNvPr>
          <p:cNvSpPr>
            <a:spLocks noGrp="1"/>
          </p:cNvSpPr>
          <p:nvPr>
            <p:ph type="sldNum" sz="quarter" idx="12"/>
          </p:nvPr>
        </p:nvSpPr>
        <p:spPr/>
        <p:txBody>
          <a:bodyPr/>
          <a:lstStyle/>
          <a:p>
            <a:pPr>
              <a:defRPr/>
            </a:pPr>
            <a:fld id="{38FB5405-7CE1-4177-9B10-0CA610354D57}" type="slidenum">
              <a:rPr lang="en-US"/>
              <a:pPr>
                <a:defRPr/>
              </a:pPr>
              <a:t>30</a:t>
            </a:fld>
            <a:endParaRPr lang="en-US"/>
          </a:p>
        </p:txBody>
      </p:sp>
    </p:spTree>
    <p:extLst>
      <p:ext uri="{BB962C8B-B14F-4D97-AF65-F5344CB8AC3E}">
        <p14:creationId xmlns:p14="http://schemas.microsoft.com/office/powerpoint/2010/main" val="3415438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57D3325-CA50-47D6-B18E-E49B6EB5A703}"/>
              </a:ext>
            </a:extLst>
          </p:cNvPr>
          <p:cNvSpPr>
            <a:spLocks noGrp="1" noChangeArrowheads="1"/>
          </p:cNvSpPr>
          <p:nvPr>
            <p:ph type="title"/>
          </p:nvPr>
        </p:nvSpPr>
        <p:spPr/>
        <p:txBody>
          <a:bodyPr/>
          <a:lstStyle/>
          <a:p>
            <a:pPr>
              <a:defRPr/>
            </a:pPr>
            <a:r>
              <a:rPr lang="en-US">
                <a:cs typeface="+mj-cs"/>
              </a:rPr>
              <a:t>Decision Tree Classification Task</a:t>
            </a:r>
          </a:p>
        </p:txBody>
      </p:sp>
      <p:graphicFrame>
        <p:nvGraphicFramePr>
          <p:cNvPr id="19458" name="Object 3">
            <a:extLst>
              <a:ext uri="{FF2B5EF4-FFF2-40B4-BE49-F238E27FC236}">
                <a16:creationId xmlns:a16="http://schemas.microsoft.com/office/drawing/2014/main" id="{922FCB22-D9C1-47D5-B45A-D63DF09FDBB3}"/>
              </a:ext>
            </a:extLst>
          </p:cNvPr>
          <p:cNvGraphicFramePr>
            <a:graphicFrameLocks noGrp="1" noChangeAspect="1"/>
          </p:cNvGraphicFramePr>
          <p:nvPr>
            <p:ph idx="1"/>
          </p:nvPr>
        </p:nvGraphicFramePr>
        <p:xfrm>
          <a:off x="1963341" y="857250"/>
          <a:ext cx="5213747" cy="3886200"/>
        </p:xfrm>
        <a:graphic>
          <a:graphicData uri="http://schemas.openxmlformats.org/presentationml/2006/ole">
            <mc:AlternateContent xmlns:mc="http://schemas.openxmlformats.org/markup-compatibility/2006">
              <mc:Choice xmlns:v="urn:schemas-microsoft-com:vml" Requires="v">
                <p:oleObj name="Visio" r:id="rId2" imgW="8432800" imgH="6286500" progId="Visio.Drawing.6">
                  <p:embed/>
                </p:oleObj>
              </mc:Choice>
              <mc:Fallback>
                <p:oleObj name="Visio" r:id="rId2" imgW="8432800" imgH="6286500" progId="Visio.Drawing.6">
                  <p:embed/>
                  <p:pic>
                    <p:nvPicPr>
                      <p:cNvPr id="19458" name="Object 3">
                        <a:extLst>
                          <a:ext uri="{FF2B5EF4-FFF2-40B4-BE49-F238E27FC236}">
                            <a16:creationId xmlns:a16="http://schemas.microsoft.com/office/drawing/2014/main" id="{922FCB22-D9C1-47D5-B45A-D63DF09F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341" y="857250"/>
                        <a:ext cx="521374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9" name="Line 4">
            <a:extLst>
              <a:ext uri="{FF2B5EF4-FFF2-40B4-BE49-F238E27FC236}">
                <a16:creationId xmlns:a16="http://schemas.microsoft.com/office/drawing/2014/main" id="{D2A2C65F-1598-45AB-9C71-7C8C24AD2F16}"/>
              </a:ext>
            </a:extLst>
          </p:cNvPr>
          <p:cNvSpPr>
            <a:spLocks noChangeShapeType="1"/>
          </p:cNvSpPr>
          <p:nvPr/>
        </p:nvSpPr>
        <p:spPr bwMode="auto">
          <a:xfrm flipH="1">
            <a:off x="5943600" y="1771650"/>
            <a:ext cx="51435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19460" name="Text Box 5">
            <a:extLst>
              <a:ext uri="{FF2B5EF4-FFF2-40B4-BE49-F238E27FC236}">
                <a16:creationId xmlns:a16="http://schemas.microsoft.com/office/drawing/2014/main" id="{E0B96271-3927-49B3-A826-E4A57F01AAB5}"/>
              </a:ext>
            </a:extLst>
          </p:cNvPr>
          <p:cNvSpPr txBox="1">
            <a:spLocks noChangeArrowheads="1"/>
          </p:cNvSpPr>
          <p:nvPr/>
        </p:nvSpPr>
        <p:spPr bwMode="auto">
          <a:xfrm>
            <a:off x="6457950" y="3212306"/>
            <a:ext cx="914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050"/>
              <a:t>Decision Tree</a:t>
            </a:r>
          </a:p>
        </p:txBody>
      </p:sp>
      <p:sp>
        <p:nvSpPr>
          <p:cNvPr id="3" name="Footer Placeholder 2">
            <a:extLst>
              <a:ext uri="{FF2B5EF4-FFF2-40B4-BE49-F238E27FC236}">
                <a16:creationId xmlns:a16="http://schemas.microsoft.com/office/drawing/2014/main" id="{3406D156-1546-4409-874D-F94E9E6DEA6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7940A6B8-37D4-45C2-9640-364AB27E97A3}"/>
              </a:ext>
            </a:extLst>
          </p:cNvPr>
          <p:cNvSpPr>
            <a:spLocks noGrp="1"/>
          </p:cNvSpPr>
          <p:nvPr>
            <p:ph type="sldNum" sz="quarter" idx="12"/>
          </p:nvPr>
        </p:nvSpPr>
        <p:spPr/>
        <p:txBody>
          <a:bodyPr/>
          <a:lstStyle/>
          <a:p>
            <a:pPr>
              <a:defRPr/>
            </a:pPr>
            <a:fld id="{AFFB1C1F-2B1A-4D96-AD0B-E4A81121055F}" type="slidenum">
              <a:rPr lang="en-US"/>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3A98C3D-2995-4F43-B868-3D29606AACEB}"/>
              </a:ext>
            </a:extLst>
          </p:cNvPr>
          <p:cNvSpPr>
            <a:spLocks noGrp="1" noChangeArrowheads="1"/>
          </p:cNvSpPr>
          <p:nvPr>
            <p:ph type="title"/>
          </p:nvPr>
        </p:nvSpPr>
        <p:spPr/>
        <p:txBody>
          <a:bodyPr/>
          <a:lstStyle/>
          <a:p>
            <a:pPr>
              <a:defRPr/>
            </a:pPr>
            <a:r>
              <a:rPr lang="en-US">
                <a:cs typeface="+mj-cs"/>
              </a:rPr>
              <a:t>Decision Tree Induction</a:t>
            </a:r>
          </a:p>
        </p:txBody>
      </p:sp>
      <p:sp>
        <p:nvSpPr>
          <p:cNvPr id="20482" name="Rectangle 3">
            <a:extLst>
              <a:ext uri="{FF2B5EF4-FFF2-40B4-BE49-F238E27FC236}">
                <a16:creationId xmlns:a16="http://schemas.microsoft.com/office/drawing/2014/main" id="{C4EEE4B1-2980-40D8-B25E-F7BD1170412A}"/>
              </a:ext>
            </a:extLst>
          </p:cNvPr>
          <p:cNvSpPr>
            <a:spLocks noGrp="1" noChangeArrowheads="1"/>
          </p:cNvSpPr>
          <p:nvPr>
            <p:ph type="body" idx="1"/>
          </p:nvPr>
        </p:nvSpPr>
        <p:spPr>
          <a:xfrm>
            <a:off x="311700" y="970059"/>
            <a:ext cx="8520600" cy="3953141"/>
          </a:xfrm>
        </p:spPr>
        <p:txBody>
          <a:bodyPr>
            <a:normAutofit/>
          </a:bodyPr>
          <a:lstStyle/>
          <a:p>
            <a:r>
              <a:rPr lang="en-US" altLang="en-US" sz="2000" dirty="0">
                <a:solidFill>
                  <a:srgbClr val="FF0000"/>
                </a:solidFill>
                <a:ea typeface="ＭＳ Ｐゴシック" panose="020B0600070205080204" pitchFamily="34" charset="-128"/>
              </a:rPr>
              <a:t>Many Algorithms:</a:t>
            </a:r>
          </a:p>
          <a:p>
            <a:pPr lvl="1"/>
            <a:r>
              <a:rPr lang="en-US" altLang="en-US" sz="2000" dirty="0">
                <a:ea typeface="ＭＳ Ｐゴシック" panose="020B0600070205080204" pitchFamily="34" charset="-128"/>
              </a:rPr>
              <a:t>Hunt’s Algorithm (one of the earliest)</a:t>
            </a:r>
          </a:p>
          <a:p>
            <a:pPr lvl="1"/>
            <a:r>
              <a:rPr lang="en-US" altLang="en-US" sz="2000" dirty="0">
                <a:ea typeface="ＭＳ Ｐゴシック" panose="020B0600070205080204" pitchFamily="34" charset="-128"/>
              </a:rPr>
              <a:t>CART</a:t>
            </a:r>
          </a:p>
          <a:p>
            <a:pPr lvl="1"/>
            <a:r>
              <a:rPr lang="en-US" altLang="en-US" sz="2000" dirty="0">
                <a:ea typeface="ＭＳ Ｐゴシック" panose="020B0600070205080204" pitchFamily="34" charset="-128"/>
              </a:rPr>
              <a:t>ID3, C4.5</a:t>
            </a:r>
          </a:p>
          <a:p>
            <a:pPr lvl="1"/>
            <a:r>
              <a:rPr lang="en-US" altLang="en-US" sz="2000" dirty="0">
                <a:ea typeface="ＭＳ Ｐゴシック" panose="020B0600070205080204" pitchFamily="34" charset="-128"/>
              </a:rPr>
              <a:t>SLIQ,SPRINT</a:t>
            </a:r>
          </a:p>
        </p:txBody>
      </p:sp>
      <p:sp>
        <p:nvSpPr>
          <p:cNvPr id="3" name="Footer Placeholder 2">
            <a:extLst>
              <a:ext uri="{FF2B5EF4-FFF2-40B4-BE49-F238E27FC236}">
                <a16:creationId xmlns:a16="http://schemas.microsoft.com/office/drawing/2014/main" id="{09201513-7FDD-475C-98BB-CF2E6B476D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5508466B-54FA-4716-9DA8-9B80AFB80A9E}"/>
              </a:ext>
            </a:extLst>
          </p:cNvPr>
          <p:cNvSpPr>
            <a:spLocks noGrp="1"/>
          </p:cNvSpPr>
          <p:nvPr>
            <p:ph type="sldNum" sz="quarter" idx="12"/>
          </p:nvPr>
        </p:nvSpPr>
        <p:spPr/>
        <p:txBody>
          <a:bodyPr/>
          <a:lstStyle/>
          <a:p>
            <a:pPr>
              <a:defRPr/>
            </a:pPr>
            <a:fld id="{A9D3946A-9181-431C-9F3B-E440726DFE0F}" type="slidenum">
              <a:rPr lang="en-US"/>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7848EE3C-5155-461B-95F1-0EB904BA1849}"/>
              </a:ext>
            </a:extLst>
          </p:cNvPr>
          <p:cNvSpPr>
            <a:spLocks noGrp="1" noChangeArrowheads="1"/>
          </p:cNvSpPr>
          <p:nvPr>
            <p:ph type="title"/>
          </p:nvPr>
        </p:nvSpPr>
        <p:spPr>
          <a:xfrm>
            <a:off x="3000375" y="97093"/>
            <a:ext cx="4857750" cy="502444"/>
          </a:xfrm>
        </p:spPr>
        <p:txBody>
          <a:bodyPr/>
          <a:lstStyle/>
          <a:p>
            <a:r>
              <a:rPr lang="en-US" altLang="en-US" sz="1800" dirty="0">
                <a:ea typeface="ＭＳ Ｐゴシック" panose="020B0600070205080204" pitchFamily="34" charset="-128"/>
              </a:rPr>
              <a:t>General Structure of Hunt’s Algorithm</a:t>
            </a:r>
          </a:p>
        </p:txBody>
      </p:sp>
      <p:sp>
        <p:nvSpPr>
          <p:cNvPr id="18435" name="Rectangle 3">
            <a:extLst>
              <a:ext uri="{FF2B5EF4-FFF2-40B4-BE49-F238E27FC236}">
                <a16:creationId xmlns:a16="http://schemas.microsoft.com/office/drawing/2014/main" id="{92C4A2D3-EEA6-4EED-B84C-069A3654AF1C}"/>
              </a:ext>
            </a:extLst>
          </p:cNvPr>
          <p:cNvSpPr>
            <a:spLocks noGrp="1" noChangeArrowheads="1"/>
          </p:cNvSpPr>
          <p:nvPr>
            <p:ph type="body" sz="half" idx="1"/>
          </p:nvPr>
        </p:nvSpPr>
        <p:spPr/>
        <p:txBody>
          <a:bodyPr/>
          <a:lstStyle/>
          <a:p>
            <a:pPr>
              <a:buFont typeface="Monotype Sorts" charset="0"/>
              <a:buChar char="l"/>
              <a:defRPr/>
            </a:pPr>
            <a:r>
              <a:rPr lang="en-US" sz="1500" dirty="0">
                <a:cs typeface="+mn-cs"/>
              </a:rPr>
              <a:t>Let D</a:t>
            </a:r>
            <a:r>
              <a:rPr lang="en-US" sz="1500" baseline="-25000" dirty="0">
                <a:cs typeface="+mn-cs"/>
              </a:rPr>
              <a:t>t</a:t>
            </a:r>
            <a:r>
              <a:rPr lang="en-US" sz="1500" dirty="0">
                <a:cs typeface="+mn-cs"/>
              </a:rPr>
              <a:t> be the set of training records that reach a node t</a:t>
            </a:r>
          </a:p>
          <a:p>
            <a:pPr lvl="4">
              <a:defRPr/>
            </a:pPr>
            <a:endParaRPr lang="en-US" sz="1200" dirty="0">
              <a:latin typeface="Times New Roman" charset="0"/>
            </a:endParaRPr>
          </a:p>
          <a:p>
            <a:pPr>
              <a:buFont typeface="Monotype Sorts" charset="0"/>
              <a:buChar char="l"/>
              <a:defRPr/>
            </a:pPr>
            <a:r>
              <a:rPr lang="en-US" sz="1500" dirty="0">
                <a:cs typeface="+mn-cs"/>
              </a:rPr>
              <a:t>General Procedure:</a:t>
            </a:r>
          </a:p>
          <a:p>
            <a:pPr lvl="1">
              <a:buFont typeface="Arial" charset="0"/>
              <a:buChar char="–"/>
              <a:defRPr/>
            </a:pPr>
            <a:r>
              <a:rPr lang="en-US" sz="1500" dirty="0"/>
              <a:t>If D</a:t>
            </a:r>
            <a:r>
              <a:rPr lang="en-US" sz="1500" baseline="-25000" dirty="0"/>
              <a:t>t</a:t>
            </a:r>
            <a:r>
              <a:rPr lang="en-US" sz="1500" dirty="0"/>
              <a:t> contains records that belong the same class </a:t>
            </a:r>
            <a:r>
              <a:rPr lang="en-US" sz="1500" dirty="0" err="1"/>
              <a:t>y</a:t>
            </a:r>
            <a:r>
              <a:rPr lang="en-US" sz="1500" baseline="-25000" dirty="0" err="1"/>
              <a:t>t</a:t>
            </a:r>
            <a:r>
              <a:rPr lang="en-US" sz="1500" dirty="0"/>
              <a:t>, then t is a leaf node labeled as </a:t>
            </a:r>
            <a:r>
              <a:rPr lang="en-US" sz="1500" dirty="0" err="1"/>
              <a:t>y</a:t>
            </a:r>
            <a:r>
              <a:rPr lang="en-US" sz="1500" baseline="-25000" dirty="0" err="1"/>
              <a:t>t</a:t>
            </a:r>
            <a:endParaRPr lang="en-US" sz="1500" baseline="-25000" dirty="0"/>
          </a:p>
          <a:p>
            <a:pPr lvl="1">
              <a:buFont typeface="Arial" charset="0"/>
              <a:buChar char="–"/>
              <a:defRPr/>
            </a:pPr>
            <a:r>
              <a:rPr lang="en-US" sz="1500" dirty="0"/>
              <a:t>If D</a:t>
            </a:r>
            <a:r>
              <a:rPr lang="en-US" sz="1500" baseline="-25000" dirty="0"/>
              <a:t>t</a:t>
            </a:r>
            <a:r>
              <a:rPr lang="en-US" sz="1500" dirty="0"/>
              <a:t> contains records that belong to more than one class, use an attribute test to split the data into smaller subsets. Recursively apply the procedure to each subset.</a:t>
            </a:r>
          </a:p>
        </p:txBody>
      </p:sp>
      <p:sp>
        <p:nvSpPr>
          <p:cNvPr id="21507" name="Oval 11">
            <a:extLst>
              <a:ext uri="{FF2B5EF4-FFF2-40B4-BE49-F238E27FC236}">
                <a16:creationId xmlns:a16="http://schemas.microsoft.com/office/drawing/2014/main" id="{22149E8B-C419-4FBD-AE16-6FC670E88977}"/>
              </a:ext>
            </a:extLst>
          </p:cNvPr>
          <p:cNvSpPr>
            <a:spLocks noChangeArrowheads="1"/>
          </p:cNvSpPr>
          <p:nvPr/>
        </p:nvSpPr>
        <p:spPr bwMode="auto">
          <a:xfrm>
            <a:off x="5772150" y="3600450"/>
            <a:ext cx="1085850" cy="5715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21508" name="Line 12">
            <a:extLst>
              <a:ext uri="{FF2B5EF4-FFF2-40B4-BE49-F238E27FC236}">
                <a16:creationId xmlns:a16="http://schemas.microsoft.com/office/drawing/2014/main" id="{41CBB8FC-6869-4033-A8AB-0BD2341FCC5D}"/>
              </a:ext>
            </a:extLst>
          </p:cNvPr>
          <p:cNvSpPr>
            <a:spLocks noChangeShapeType="1"/>
          </p:cNvSpPr>
          <p:nvPr/>
        </p:nvSpPr>
        <p:spPr bwMode="auto">
          <a:xfrm flipH="1">
            <a:off x="5429250" y="4171950"/>
            <a:ext cx="742950" cy="285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1509" name="Line 13">
            <a:extLst>
              <a:ext uri="{FF2B5EF4-FFF2-40B4-BE49-F238E27FC236}">
                <a16:creationId xmlns:a16="http://schemas.microsoft.com/office/drawing/2014/main" id="{7EEB5828-06C8-4232-AB96-10FA60D782B0}"/>
              </a:ext>
            </a:extLst>
          </p:cNvPr>
          <p:cNvSpPr>
            <a:spLocks noChangeShapeType="1"/>
          </p:cNvSpPr>
          <p:nvPr/>
        </p:nvSpPr>
        <p:spPr bwMode="auto">
          <a:xfrm>
            <a:off x="6286500" y="4171950"/>
            <a:ext cx="0" cy="400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1510" name="Line 14">
            <a:extLst>
              <a:ext uri="{FF2B5EF4-FFF2-40B4-BE49-F238E27FC236}">
                <a16:creationId xmlns:a16="http://schemas.microsoft.com/office/drawing/2014/main" id="{AD977740-5001-4B4A-8AD9-702811ADF74B}"/>
              </a:ext>
            </a:extLst>
          </p:cNvPr>
          <p:cNvSpPr>
            <a:spLocks noChangeShapeType="1"/>
          </p:cNvSpPr>
          <p:nvPr/>
        </p:nvSpPr>
        <p:spPr bwMode="auto">
          <a:xfrm>
            <a:off x="6400800" y="4171950"/>
            <a:ext cx="742950" cy="285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1511" name="Line 15">
            <a:extLst>
              <a:ext uri="{FF2B5EF4-FFF2-40B4-BE49-F238E27FC236}">
                <a16:creationId xmlns:a16="http://schemas.microsoft.com/office/drawing/2014/main" id="{FC7DE917-44FB-491E-935A-E4C84548854B}"/>
              </a:ext>
            </a:extLst>
          </p:cNvPr>
          <p:cNvSpPr>
            <a:spLocks noChangeShapeType="1"/>
          </p:cNvSpPr>
          <p:nvPr/>
        </p:nvSpPr>
        <p:spPr bwMode="auto">
          <a:xfrm flipH="1">
            <a:off x="6286500" y="3314700"/>
            <a:ext cx="171450" cy="285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1512" name="Text Box 16">
            <a:extLst>
              <a:ext uri="{FF2B5EF4-FFF2-40B4-BE49-F238E27FC236}">
                <a16:creationId xmlns:a16="http://schemas.microsoft.com/office/drawing/2014/main" id="{3DD21F39-B618-45D5-A6C5-1C153D36BC9E}"/>
              </a:ext>
            </a:extLst>
          </p:cNvPr>
          <p:cNvSpPr txBox="1">
            <a:spLocks noChangeArrowheads="1"/>
          </p:cNvSpPr>
          <p:nvPr/>
        </p:nvSpPr>
        <p:spPr bwMode="auto">
          <a:xfrm>
            <a:off x="6457950" y="3200400"/>
            <a:ext cx="457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D</a:t>
            </a:r>
            <a:r>
              <a:rPr lang="en-US" altLang="en-US" sz="1500" baseline="-25000"/>
              <a:t>t</a:t>
            </a:r>
          </a:p>
        </p:txBody>
      </p:sp>
      <p:sp>
        <p:nvSpPr>
          <p:cNvPr id="21513" name="Text Box 17">
            <a:extLst>
              <a:ext uri="{FF2B5EF4-FFF2-40B4-BE49-F238E27FC236}">
                <a16:creationId xmlns:a16="http://schemas.microsoft.com/office/drawing/2014/main" id="{7C8902AE-44B0-45F4-8544-9CEDFD7F87DE}"/>
              </a:ext>
            </a:extLst>
          </p:cNvPr>
          <p:cNvSpPr txBox="1">
            <a:spLocks noChangeArrowheads="1"/>
          </p:cNvSpPr>
          <p:nvPr/>
        </p:nvSpPr>
        <p:spPr bwMode="auto">
          <a:xfrm>
            <a:off x="6172200" y="3714750"/>
            <a:ext cx="28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dirty="0"/>
              <a:t>?</a:t>
            </a:r>
          </a:p>
        </p:txBody>
      </p:sp>
      <p:graphicFrame>
        <p:nvGraphicFramePr>
          <p:cNvPr id="21514" name="Object 21">
            <a:extLst>
              <a:ext uri="{FF2B5EF4-FFF2-40B4-BE49-F238E27FC236}">
                <a16:creationId xmlns:a16="http://schemas.microsoft.com/office/drawing/2014/main" id="{0541B6A4-7546-427F-A972-49B708EEFDC1}"/>
              </a:ext>
            </a:extLst>
          </p:cNvPr>
          <p:cNvGraphicFramePr>
            <a:graphicFrameLocks noGrp="1" noChangeAspect="1"/>
          </p:cNvGraphicFramePr>
          <p:nvPr>
            <p:ph sz="half" idx="2"/>
          </p:nvPr>
        </p:nvGraphicFramePr>
        <p:xfrm>
          <a:off x="5200650" y="857251"/>
          <a:ext cx="2400300" cy="2365772"/>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1514" name="Object 21">
                        <a:extLst>
                          <a:ext uri="{FF2B5EF4-FFF2-40B4-BE49-F238E27FC236}">
                            <a16:creationId xmlns:a16="http://schemas.microsoft.com/office/drawing/2014/main" id="{0541B6A4-7546-427F-A972-49B708EEFDC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857251"/>
                        <a:ext cx="2400300" cy="2365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2C1F04E0-CFF7-43C1-B288-EBA1A887E431}"/>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0B3F3D08-2C9B-41F8-A628-166300A6620C}"/>
              </a:ext>
            </a:extLst>
          </p:cNvPr>
          <p:cNvSpPr>
            <a:spLocks noGrp="1"/>
          </p:cNvSpPr>
          <p:nvPr>
            <p:ph type="sldNum" sz="quarter" idx="12"/>
          </p:nvPr>
        </p:nvSpPr>
        <p:spPr/>
        <p:txBody>
          <a:bodyPr/>
          <a:lstStyle/>
          <a:p>
            <a:pPr>
              <a:defRPr/>
            </a:pPr>
            <a:fld id="{EF57EC43-4E6A-4B0C-92C0-F5F14DCE6FB5}" type="slidenum">
              <a:rPr lang="en-US"/>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D95B777-2489-4DF5-A548-382C8F0D8610}"/>
              </a:ext>
            </a:extLst>
          </p:cNvPr>
          <p:cNvSpPr>
            <a:spLocks noGrp="1" noChangeArrowheads="1"/>
          </p:cNvSpPr>
          <p:nvPr>
            <p:ph type="title"/>
          </p:nvPr>
        </p:nvSpPr>
        <p:spPr>
          <a:xfrm>
            <a:off x="3543300" y="114300"/>
            <a:ext cx="4095750" cy="400050"/>
          </a:xfrm>
        </p:spPr>
        <p:txBody>
          <a:bodyPr>
            <a:normAutofit fontScale="90000"/>
          </a:bodyPr>
          <a:lstStyle/>
          <a:p>
            <a:r>
              <a:rPr lang="en-US" altLang="en-US" dirty="0">
                <a:ea typeface="ＭＳ Ｐゴシック" panose="020B0600070205080204" pitchFamily="34" charset="-128"/>
              </a:rPr>
              <a:t>Hunt’s Algorithm</a:t>
            </a:r>
          </a:p>
        </p:txBody>
      </p:sp>
      <p:graphicFrame>
        <p:nvGraphicFramePr>
          <p:cNvPr id="22530" name="Object 56">
            <a:extLst>
              <a:ext uri="{FF2B5EF4-FFF2-40B4-BE49-F238E27FC236}">
                <a16:creationId xmlns:a16="http://schemas.microsoft.com/office/drawing/2014/main" id="{8506C3F0-35A0-49A3-A623-81F02C4A7407}"/>
              </a:ext>
            </a:extLst>
          </p:cNvPr>
          <p:cNvGraphicFramePr>
            <a:graphicFrameLocks noGrp="1" noChangeAspect="1"/>
          </p:cNvGraphicFramePr>
          <p:nvPr>
            <p:ph sz="half" idx="2"/>
          </p:nvPr>
        </p:nvGraphicFramePr>
        <p:xfrm>
          <a:off x="1200150" y="881062"/>
          <a:ext cx="4743450" cy="3805238"/>
        </p:xfrm>
        <a:graphic>
          <a:graphicData uri="http://schemas.openxmlformats.org/presentationml/2006/ole">
            <mc:AlternateContent xmlns:mc="http://schemas.openxmlformats.org/markup-compatibility/2006">
              <mc:Choice xmlns:v="urn:schemas-microsoft-com:vml" Requires="v">
                <p:oleObj name="Visio" r:id="rId2" imgW="8204200" imgH="6578600" progId="Visio.Drawing.6">
                  <p:embed/>
                </p:oleObj>
              </mc:Choice>
              <mc:Fallback>
                <p:oleObj name="Visio" r:id="rId2" imgW="8204200" imgH="6578600" progId="Visio.Drawing.6">
                  <p:embed/>
                  <p:pic>
                    <p:nvPicPr>
                      <p:cNvPr id="22530" name="Object 56">
                        <a:extLst>
                          <a:ext uri="{FF2B5EF4-FFF2-40B4-BE49-F238E27FC236}">
                            <a16:creationId xmlns:a16="http://schemas.microsoft.com/office/drawing/2014/main" id="{8506C3F0-35A0-49A3-A623-81F02C4A7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881062"/>
                        <a:ext cx="474345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TextBox 1">
            <a:extLst>
              <a:ext uri="{FF2B5EF4-FFF2-40B4-BE49-F238E27FC236}">
                <a16:creationId xmlns:a16="http://schemas.microsoft.com/office/drawing/2014/main" id="{4EB848A9-E81B-4281-875C-8801DA035C62}"/>
              </a:ext>
            </a:extLst>
          </p:cNvPr>
          <p:cNvSpPr txBox="1">
            <a:spLocks noChangeArrowheads="1"/>
          </p:cNvSpPr>
          <p:nvPr/>
        </p:nvSpPr>
        <p:spPr bwMode="auto">
          <a:xfrm>
            <a:off x="3943350" y="1657350"/>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(3,0)</a:t>
            </a:r>
          </a:p>
        </p:txBody>
      </p:sp>
      <p:sp>
        <p:nvSpPr>
          <p:cNvPr id="22532" name="TextBox 5">
            <a:extLst>
              <a:ext uri="{FF2B5EF4-FFF2-40B4-BE49-F238E27FC236}">
                <a16:creationId xmlns:a16="http://schemas.microsoft.com/office/drawing/2014/main" id="{03E523CE-8CAE-4322-9C3B-AE4828D9EE6A}"/>
              </a:ext>
            </a:extLst>
          </p:cNvPr>
          <p:cNvSpPr txBox="1">
            <a:spLocks noChangeArrowheads="1"/>
          </p:cNvSpPr>
          <p:nvPr/>
        </p:nvSpPr>
        <p:spPr bwMode="auto">
          <a:xfrm>
            <a:off x="4900612" y="1657350"/>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(4,3)</a:t>
            </a:r>
          </a:p>
        </p:txBody>
      </p:sp>
      <p:sp>
        <p:nvSpPr>
          <p:cNvPr id="22533" name="TextBox 6">
            <a:extLst>
              <a:ext uri="{FF2B5EF4-FFF2-40B4-BE49-F238E27FC236}">
                <a16:creationId xmlns:a16="http://schemas.microsoft.com/office/drawing/2014/main" id="{1A027D95-13BB-4617-8172-B957DCFA1009}"/>
              </a:ext>
            </a:extLst>
          </p:cNvPr>
          <p:cNvSpPr txBox="1">
            <a:spLocks noChangeArrowheads="1"/>
          </p:cNvSpPr>
          <p:nvPr/>
        </p:nvSpPr>
        <p:spPr bwMode="auto">
          <a:xfrm>
            <a:off x="1257300" y="3486150"/>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(3,0)</a:t>
            </a:r>
          </a:p>
        </p:txBody>
      </p:sp>
      <p:sp>
        <p:nvSpPr>
          <p:cNvPr id="22534" name="TextBox 7">
            <a:extLst>
              <a:ext uri="{FF2B5EF4-FFF2-40B4-BE49-F238E27FC236}">
                <a16:creationId xmlns:a16="http://schemas.microsoft.com/office/drawing/2014/main" id="{FCF5CBEC-2B63-49D7-8678-C0DD8F327E69}"/>
              </a:ext>
            </a:extLst>
          </p:cNvPr>
          <p:cNvSpPr txBox="1">
            <a:spLocks noChangeArrowheads="1"/>
          </p:cNvSpPr>
          <p:nvPr/>
        </p:nvSpPr>
        <p:spPr bwMode="auto">
          <a:xfrm>
            <a:off x="1600200" y="405526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(1,3)</a:t>
            </a:r>
          </a:p>
        </p:txBody>
      </p:sp>
      <p:sp>
        <p:nvSpPr>
          <p:cNvPr id="22535" name="TextBox 8">
            <a:extLst>
              <a:ext uri="{FF2B5EF4-FFF2-40B4-BE49-F238E27FC236}">
                <a16:creationId xmlns:a16="http://schemas.microsoft.com/office/drawing/2014/main" id="{FC6E3DCF-5C51-4372-99A1-7CAED63A15DE}"/>
              </a:ext>
            </a:extLst>
          </p:cNvPr>
          <p:cNvSpPr txBox="1">
            <a:spLocks noChangeArrowheads="1"/>
          </p:cNvSpPr>
          <p:nvPr/>
        </p:nvSpPr>
        <p:spPr bwMode="auto">
          <a:xfrm>
            <a:off x="2671762" y="405526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(3,0)</a:t>
            </a:r>
          </a:p>
        </p:txBody>
      </p:sp>
      <p:sp>
        <p:nvSpPr>
          <p:cNvPr id="22536" name="TextBox 9">
            <a:extLst>
              <a:ext uri="{FF2B5EF4-FFF2-40B4-BE49-F238E27FC236}">
                <a16:creationId xmlns:a16="http://schemas.microsoft.com/office/drawing/2014/main" id="{AD393820-1EBB-4679-9050-BA416EE0FE98}"/>
              </a:ext>
            </a:extLst>
          </p:cNvPr>
          <p:cNvSpPr txBox="1">
            <a:spLocks noChangeArrowheads="1"/>
          </p:cNvSpPr>
          <p:nvPr/>
        </p:nvSpPr>
        <p:spPr bwMode="auto">
          <a:xfrm>
            <a:off x="3886200" y="314086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(3,0)</a:t>
            </a:r>
          </a:p>
        </p:txBody>
      </p:sp>
      <p:sp>
        <p:nvSpPr>
          <p:cNvPr id="22537" name="TextBox 10">
            <a:extLst>
              <a:ext uri="{FF2B5EF4-FFF2-40B4-BE49-F238E27FC236}">
                <a16:creationId xmlns:a16="http://schemas.microsoft.com/office/drawing/2014/main" id="{84A063BA-ADAB-4E12-B639-E5683B6CB4F9}"/>
              </a:ext>
            </a:extLst>
          </p:cNvPr>
          <p:cNvSpPr txBox="1">
            <a:spLocks noChangeArrowheads="1"/>
          </p:cNvSpPr>
          <p:nvPr/>
        </p:nvSpPr>
        <p:spPr bwMode="auto">
          <a:xfrm>
            <a:off x="3886200" y="422671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(1,0)</a:t>
            </a:r>
          </a:p>
        </p:txBody>
      </p:sp>
      <p:sp>
        <p:nvSpPr>
          <p:cNvPr id="22538" name="TextBox 11">
            <a:extLst>
              <a:ext uri="{FF2B5EF4-FFF2-40B4-BE49-F238E27FC236}">
                <a16:creationId xmlns:a16="http://schemas.microsoft.com/office/drawing/2014/main" id="{E0864A68-265B-416D-BA52-9AB3BFB3147A}"/>
              </a:ext>
            </a:extLst>
          </p:cNvPr>
          <p:cNvSpPr txBox="1">
            <a:spLocks noChangeArrowheads="1"/>
          </p:cNvSpPr>
          <p:nvPr/>
        </p:nvSpPr>
        <p:spPr bwMode="auto">
          <a:xfrm>
            <a:off x="4786312" y="422671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(0,3)</a:t>
            </a:r>
          </a:p>
        </p:txBody>
      </p:sp>
      <p:sp>
        <p:nvSpPr>
          <p:cNvPr id="22539" name="TextBox 12">
            <a:extLst>
              <a:ext uri="{FF2B5EF4-FFF2-40B4-BE49-F238E27FC236}">
                <a16:creationId xmlns:a16="http://schemas.microsoft.com/office/drawing/2014/main" id="{88B8DBFC-365C-4FAB-A058-4EC0239390D8}"/>
              </a:ext>
            </a:extLst>
          </p:cNvPr>
          <p:cNvSpPr txBox="1">
            <a:spLocks noChangeArrowheads="1"/>
          </p:cNvSpPr>
          <p:nvPr/>
        </p:nvSpPr>
        <p:spPr bwMode="auto">
          <a:xfrm>
            <a:off x="5300662" y="365521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(3,0)</a:t>
            </a:r>
          </a:p>
        </p:txBody>
      </p:sp>
      <p:sp>
        <p:nvSpPr>
          <p:cNvPr id="22540" name="TextBox 13">
            <a:extLst>
              <a:ext uri="{FF2B5EF4-FFF2-40B4-BE49-F238E27FC236}">
                <a16:creationId xmlns:a16="http://schemas.microsoft.com/office/drawing/2014/main" id="{6793F287-A6F9-406E-A72F-13CB137A5046}"/>
              </a:ext>
            </a:extLst>
          </p:cNvPr>
          <p:cNvSpPr txBox="1">
            <a:spLocks noChangeArrowheads="1"/>
          </p:cNvSpPr>
          <p:nvPr/>
        </p:nvSpPr>
        <p:spPr bwMode="auto">
          <a:xfrm>
            <a:off x="1885950" y="1540669"/>
            <a:ext cx="4619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(7,3)</a:t>
            </a:r>
          </a:p>
        </p:txBody>
      </p:sp>
      <p:graphicFrame>
        <p:nvGraphicFramePr>
          <p:cNvPr id="22541" name="Object 54">
            <a:extLst>
              <a:ext uri="{FF2B5EF4-FFF2-40B4-BE49-F238E27FC236}">
                <a16:creationId xmlns:a16="http://schemas.microsoft.com/office/drawing/2014/main" id="{45BBD209-1575-4B4B-B463-8298FA9F4640}"/>
              </a:ext>
            </a:extLst>
          </p:cNvPr>
          <p:cNvGraphicFramePr>
            <a:graphicFrameLocks noGrp="1" noChangeAspect="1"/>
          </p:cNvGraphicFramePr>
          <p:nvPr>
            <p:ph sz="half" idx="1"/>
          </p:nvPr>
        </p:nvGraphicFramePr>
        <p:xfrm>
          <a:off x="5657850" y="685800"/>
          <a:ext cx="2234804" cy="2457450"/>
        </p:xfrm>
        <a:graphic>
          <a:graphicData uri="http://schemas.openxmlformats.org/presentationml/2006/ole">
            <mc:AlternateContent xmlns:mc="http://schemas.openxmlformats.org/markup-compatibility/2006">
              <mc:Choice xmlns:v="urn:schemas-microsoft-com:vml" Requires="v">
                <p:oleObj name="Document" r:id="rId4" imgW="5524500" imgH="6070600" progId="Word.Document.8">
                  <p:embed/>
                </p:oleObj>
              </mc:Choice>
              <mc:Fallback>
                <p:oleObj name="Document" r:id="rId4" imgW="5524500" imgH="6070600" progId="Word.Document.8">
                  <p:embed/>
                  <p:pic>
                    <p:nvPicPr>
                      <p:cNvPr id="22541" name="Object 54">
                        <a:extLst>
                          <a:ext uri="{FF2B5EF4-FFF2-40B4-BE49-F238E27FC236}">
                            <a16:creationId xmlns:a16="http://schemas.microsoft.com/office/drawing/2014/main" id="{45BBD209-1575-4B4B-B463-8298FA9F4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850" y="685800"/>
                        <a:ext cx="2234804" cy="245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281EAC59-8C84-4C0F-B5E1-67D3580D39F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3E9D91FD-F089-4F90-8808-442FC880F92C}"/>
              </a:ext>
            </a:extLst>
          </p:cNvPr>
          <p:cNvSpPr>
            <a:spLocks noGrp="1"/>
          </p:cNvSpPr>
          <p:nvPr>
            <p:ph type="sldNum" sz="quarter" idx="12"/>
          </p:nvPr>
        </p:nvSpPr>
        <p:spPr/>
        <p:txBody>
          <a:bodyPr/>
          <a:lstStyle/>
          <a:p>
            <a:pPr>
              <a:defRPr/>
            </a:pPr>
            <a:fld id="{D1DB371F-FCEB-4D85-9DBB-4D3DE055E792}" type="slidenum">
              <a:rPr lang="en-US"/>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343892" y="0"/>
            <a:ext cx="6822098" cy="523220"/>
          </a:xfrm>
          <a:prstGeom prst="rect">
            <a:avLst/>
          </a:prstGeom>
          <a:noFill/>
        </p:spPr>
        <p:txBody>
          <a:bodyPr wrap="square" rtlCol="0">
            <a:spAutoFit/>
          </a:bodyPr>
          <a:lstStyle/>
          <a:p>
            <a:pPr algn="ctr"/>
            <a:r>
              <a:rPr lang="en-US" sz="2800" dirty="0">
                <a:solidFill>
                  <a:srgbClr val="FF0000"/>
                </a:solidFill>
                <a:cs typeface="+mj-cs"/>
              </a:rPr>
              <a:t>Design Issues of Decision Tree Induction</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7">
            <a:extLst>
              <a:ext uri="{FF2B5EF4-FFF2-40B4-BE49-F238E27FC236}">
                <a16:creationId xmlns:a16="http://schemas.microsoft.com/office/drawing/2014/main" id="{AF548126-5514-6001-23D6-2F31057D0738}"/>
              </a:ext>
            </a:extLst>
          </p:cNvPr>
          <p:cNvSpPr>
            <a:spLocks noGrp="1" noChangeArrowheads="1"/>
          </p:cNvSpPr>
          <p:nvPr>
            <p:ph type="body" idx="1"/>
          </p:nvPr>
        </p:nvSpPr>
        <p:spPr>
          <a:xfrm>
            <a:off x="412750" y="880607"/>
            <a:ext cx="8318500" cy="4041250"/>
          </a:xfrm>
        </p:spPr>
        <p:txBody>
          <a:bodyPr>
            <a:noAutofit/>
          </a:bodyPr>
          <a:lstStyle/>
          <a:p>
            <a:pPr>
              <a:buFont typeface="Monotype Sorts" charset="0"/>
              <a:buChar char="l"/>
              <a:defRPr/>
            </a:pPr>
            <a:r>
              <a:rPr lang="en-US" b="1" dirty="0">
                <a:solidFill>
                  <a:schemeClr val="tx1"/>
                </a:solidFill>
                <a:cs typeface="+mn-cs"/>
              </a:rPr>
              <a:t>How should training records be split?</a:t>
            </a:r>
          </a:p>
          <a:p>
            <a:pPr>
              <a:buFont typeface="Monotype Sorts" charset="0"/>
              <a:buChar char="l"/>
              <a:defRPr/>
            </a:pPr>
            <a:endParaRPr lang="en-US" b="1" dirty="0">
              <a:solidFill>
                <a:schemeClr val="tx1"/>
              </a:solidFill>
              <a:cs typeface="+mn-cs"/>
            </a:endParaRPr>
          </a:p>
          <a:p>
            <a:pPr lvl="1">
              <a:buFont typeface="Arial" charset="0"/>
              <a:buChar char="–"/>
              <a:defRPr/>
            </a:pPr>
            <a:r>
              <a:rPr lang="en-US" sz="1800" b="1" dirty="0">
                <a:solidFill>
                  <a:schemeClr val="tx1"/>
                </a:solidFill>
              </a:rPr>
              <a:t>Greedy strategy: </a:t>
            </a:r>
            <a:r>
              <a:rPr lang="en-US" sz="1800" b="1" dirty="0">
                <a:solidFill>
                  <a:srgbClr val="FF0000"/>
                </a:solidFill>
              </a:rPr>
              <a:t>split the records </a:t>
            </a:r>
            <a:r>
              <a:rPr lang="en-US" sz="1800" b="1" dirty="0">
                <a:solidFill>
                  <a:schemeClr val="tx1"/>
                </a:solidFill>
              </a:rPr>
              <a:t>based on some </a:t>
            </a:r>
            <a:r>
              <a:rPr lang="en-US" sz="1800" b="1" dirty="0">
                <a:solidFill>
                  <a:srgbClr val="FF0000"/>
                </a:solidFill>
              </a:rPr>
              <a:t>attribute test </a:t>
            </a:r>
            <a:r>
              <a:rPr lang="en-US" sz="1800" b="1" dirty="0">
                <a:solidFill>
                  <a:schemeClr val="tx1"/>
                </a:solidFill>
              </a:rPr>
              <a:t>(always choose immediate best option)</a:t>
            </a:r>
          </a:p>
          <a:p>
            <a:pPr lvl="1">
              <a:buFont typeface="Arial" charset="0"/>
              <a:buChar char="–"/>
              <a:defRPr/>
            </a:pPr>
            <a:r>
              <a:rPr lang="en-US" sz="1800" b="1" dirty="0">
                <a:solidFill>
                  <a:schemeClr val="tx1"/>
                </a:solidFill>
              </a:rPr>
              <a:t>Need to evaluate the </a:t>
            </a:r>
            <a:r>
              <a:rPr lang="en-US" sz="1800" b="1" dirty="0">
                <a:solidFill>
                  <a:srgbClr val="FF0000"/>
                </a:solidFill>
              </a:rPr>
              <a:t>“goodness” </a:t>
            </a:r>
            <a:r>
              <a:rPr lang="en-US" sz="1800" b="1" dirty="0">
                <a:solidFill>
                  <a:schemeClr val="tx1"/>
                </a:solidFill>
              </a:rPr>
              <a:t>of each attribute test and select the best one.</a:t>
            </a:r>
          </a:p>
          <a:p>
            <a:pPr lvl="1">
              <a:buFont typeface="Arial" charset="0"/>
              <a:buChar char="–"/>
              <a:defRPr/>
            </a:pPr>
            <a:endParaRPr lang="en-US" sz="1800" b="1" dirty="0">
              <a:solidFill>
                <a:schemeClr val="tx1"/>
              </a:solidFill>
            </a:endParaRPr>
          </a:p>
          <a:p>
            <a:pPr>
              <a:buFont typeface="Monotype Sorts" charset="0"/>
              <a:buChar char="l"/>
              <a:defRPr/>
            </a:pPr>
            <a:r>
              <a:rPr lang="en-US" b="1" dirty="0">
                <a:solidFill>
                  <a:schemeClr val="tx1"/>
                </a:solidFill>
                <a:cs typeface="+mn-cs"/>
              </a:rPr>
              <a:t>How should the splitting procedure stop?</a:t>
            </a:r>
          </a:p>
          <a:p>
            <a:pPr>
              <a:buFont typeface="Monotype Sorts" charset="0"/>
              <a:buChar char="l"/>
              <a:defRPr/>
            </a:pPr>
            <a:endParaRPr lang="en-US" b="1" dirty="0">
              <a:solidFill>
                <a:schemeClr val="tx1"/>
              </a:solidFill>
              <a:cs typeface="+mn-cs"/>
            </a:endParaRPr>
          </a:p>
          <a:p>
            <a:pPr lvl="1">
              <a:buFont typeface="Arial" charset="0"/>
              <a:buChar char="–"/>
              <a:defRPr/>
            </a:pPr>
            <a:r>
              <a:rPr lang="en-US" sz="1800" b="1" dirty="0">
                <a:solidFill>
                  <a:schemeClr val="tx1"/>
                </a:solidFill>
              </a:rPr>
              <a:t>Stop splitting if all the records belong to the </a:t>
            </a:r>
            <a:r>
              <a:rPr lang="en-US" sz="1800" b="1" dirty="0">
                <a:solidFill>
                  <a:srgbClr val="FF0000"/>
                </a:solidFill>
              </a:rPr>
              <a:t>same class or have identical attribute values</a:t>
            </a:r>
          </a:p>
          <a:p>
            <a:pPr lvl="1">
              <a:buFont typeface="Arial" charset="0"/>
              <a:buChar char="–"/>
              <a:defRPr/>
            </a:pPr>
            <a:r>
              <a:rPr lang="en-US" sz="1800" b="1" dirty="0">
                <a:solidFill>
                  <a:srgbClr val="FF0000"/>
                </a:solidFill>
              </a:rPr>
              <a:t>Early termination </a:t>
            </a:r>
          </a:p>
        </p:txBody>
      </p:sp>
    </p:spTree>
    <p:extLst>
      <p:ext uri="{BB962C8B-B14F-4D97-AF65-F5344CB8AC3E}">
        <p14:creationId xmlns:p14="http://schemas.microsoft.com/office/powerpoint/2010/main" val="1285350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4D136AC-4374-4C25-9F7A-750042289059}"/>
              </a:ext>
            </a:extLst>
          </p:cNvPr>
          <p:cNvSpPr>
            <a:spLocks noGrp="1" noChangeArrowheads="1"/>
          </p:cNvSpPr>
          <p:nvPr>
            <p:ph type="title"/>
          </p:nvPr>
        </p:nvSpPr>
        <p:spPr/>
        <p:txBody>
          <a:bodyPr>
            <a:normAutofit fontScale="90000"/>
          </a:bodyPr>
          <a:lstStyle/>
          <a:p>
            <a:pPr algn="ctr">
              <a:defRPr/>
            </a:pPr>
            <a:r>
              <a:rPr lang="en-US" dirty="0">
                <a:solidFill>
                  <a:srgbClr val="FF0000"/>
                </a:solidFill>
                <a:cs typeface="+mj-cs"/>
              </a:rPr>
              <a:t>Methods for Expressing Test Conditions</a:t>
            </a:r>
          </a:p>
        </p:txBody>
      </p:sp>
      <p:sp>
        <p:nvSpPr>
          <p:cNvPr id="21507" name="Rectangle 3">
            <a:extLst>
              <a:ext uri="{FF2B5EF4-FFF2-40B4-BE49-F238E27FC236}">
                <a16:creationId xmlns:a16="http://schemas.microsoft.com/office/drawing/2014/main" id="{E44DD460-903E-47EE-82F1-F2F26AB64E40}"/>
              </a:ext>
            </a:extLst>
          </p:cNvPr>
          <p:cNvSpPr>
            <a:spLocks noGrp="1" noChangeArrowheads="1"/>
          </p:cNvSpPr>
          <p:nvPr>
            <p:ph type="body" idx="1"/>
          </p:nvPr>
        </p:nvSpPr>
        <p:spPr>
          <a:xfrm>
            <a:off x="242400" y="966308"/>
            <a:ext cx="8520600" cy="3416400"/>
          </a:xfrm>
        </p:spPr>
        <p:txBody>
          <a:bodyPr>
            <a:normAutofit/>
          </a:bodyPr>
          <a:lstStyle/>
          <a:p>
            <a:pPr>
              <a:buFont typeface="Monotype Sorts" charset="0"/>
              <a:buChar char="l"/>
              <a:defRPr/>
            </a:pPr>
            <a:r>
              <a:rPr lang="en-US" sz="2400" dirty="0">
                <a:solidFill>
                  <a:schemeClr val="tx1"/>
                </a:solidFill>
                <a:cs typeface="+mn-cs"/>
              </a:rPr>
              <a:t>Depends on attribute types</a:t>
            </a:r>
          </a:p>
          <a:p>
            <a:pPr lvl="1">
              <a:buFont typeface="Arial" charset="0"/>
              <a:buChar char="–"/>
              <a:defRPr/>
            </a:pPr>
            <a:r>
              <a:rPr lang="en-US" sz="2400" b="1" dirty="0">
                <a:solidFill>
                  <a:schemeClr val="tx1"/>
                </a:solidFill>
              </a:rPr>
              <a:t>Binary</a:t>
            </a:r>
          </a:p>
          <a:p>
            <a:pPr lvl="1">
              <a:buFont typeface="Arial" charset="0"/>
              <a:buChar char="–"/>
              <a:defRPr/>
            </a:pPr>
            <a:r>
              <a:rPr lang="en-US" sz="2400" b="1" dirty="0">
                <a:solidFill>
                  <a:schemeClr val="tx1"/>
                </a:solidFill>
              </a:rPr>
              <a:t>Nominal</a:t>
            </a:r>
          </a:p>
          <a:p>
            <a:pPr lvl="1">
              <a:buFont typeface="Arial" charset="0"/>
              <a:buChar char="–"/>
              <a:defRPr/>
            </a:pPr>
            <a:r>
              <a:rPr lang="en-US" sz="2400" b="1" dirty="0">
                <a:solidFill>
                  <a:schemeClr val="tx1"/>
                </a:solidFill>
              </a:rPr>
              <a:t>Ordinal</a:t>
            </a:r>
          </a:p>
          <a:p>
            <a:pPr lvl="1">
              <a:buFont typeface="Arial" charset="0"/>
              <a:buChar char="–"/>
              <a:defRPr/>
            </a:pPr>
            <a:r>
              <a:rPr lang="en-US" sz="2400" b="1" dirty="0">
                <a:solidFill>
                  <a:schemeClr val="tx1"/>
                </a:solidFill>
              </a:rPr>
              <a:t>Continuous</a:t>
            </a:r>
          </a:p>
          <a:p>
            <a:pPr lvl="1">
              <a:buFont typeface="Arial" charset="0"/>
              <a:buChar char="–"/>
              <a:defRPr/>
            </a:pPr>
            <a:endParaRPr lang="en-US" sz="2400" dirty="0"/>
          </a:p>
        </p:txBody>
      </p:sp>
      <p:sp>
        <p:nvSpPr>
          <p:cNvPr id="3" name="Footer Placeholder 2">
            <a:extLst>
              <a:ext uri="{FF2B5EF4-FFF2-40B4-BE49-F238E27FC236}">
                <a16:creationId xmlns:a16="http://schemas.microsoft.com/office/drawing/2014/main" id="{49392669-F619-4F36-AB46-9A4801548C2E}"/>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5B55F15E-4118-4F6B-9C81-A6F4C234C392}"/>
              </a:ext>
            </a:extLst>
          </p:cNvPr>
          <p:cNvSpPr>
            <a:spLocks noGrp="1"/>
          </p:cNvSpPr>
          <p:nvPr>
            <p:ph type="sldNum" sz="quarter" idx="12"/>
          </p:nvPr>
        </p:nvSpPr>
        <p:spPr/>
        <p:txBody>
          <a:bodyPr/>
          <a:lstStyle/>
          <a:p>
            <a:pPr>
              <a:defRPr/>
            </a:pPr>
            <a:fld id="{FCC4D0E1-CF69-438E-B8B9-B974011A8BC5}" type="slidenum">
              <a:rPr lang="en-US"/>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A17A043-A99E-4F99-8E83-AFB0B7151EDB}"/>
              </a:ext>
            </a:extLst>
          </p:cNvPr>
          <p:cNvSpPr>
            <a:spLocks noGrp="1" noChangeArrowheads="1"/>
          </p:cNvSpPr>
          <p:nvPr>
            <p:ph type="title"/>
          </p:nvPr>
        </p:nvSpPr>
        <p:spPr>
          <a:xfrm>
            <a:off x="2118821" y="94934"/>
            <a:ext cx="6049358" cy="685800"/>
          </a:xfrm>
        </p:spPr>
        <p:txBody>
          <a:bodyPr>
            <a:normAutofit/>
          </a:bodyPr>
          <a:lstStyle/>
          <a:p>
            <a:pPr algn="ctr">
              <a:defRPr/>
            </a:pPr>
            <a:r>
              <a:rPr lang="en-US" dirty="0">
                <a:solidFill>
                  <a:srgbClr val="FF0000"/>
                </a:solidFill>
                <a:cs typeface="+mj-cs"/>
              </a:rPr>
              <a:t>Test Condition for Nominal Attributes</a:t>
            </a:r>
          </a:p>
        </p:txBody>
      </p:sp>
      <p:sp>
        <p:nvSpPr>
          <p:cNvPr id="22531" name="Rectangle 3">
            <a:extLst>
              <a:ext uri="{FF2B5EF4-FFF2-40B4-BE49-F238E27FC236}">
                <a16:creationId xmlns:a16="http://schemas.microsoft.com/office/drawing/2014/main" id="{FB36E1F1-2168-4EB9-98F4-99EF59AA6459}"/>
              </a:ext>
            </a:extLst>
          </p:cNvPr>
          <p:cNvSpPr>
            <a:spLocks noGrp="1" noChangeArrowheads="1"/>
          </p:cNvSpPr>
          <p:nvPr>
            <p:ph type="body" sz="half" idx="1"/>
          </p:nvPr>
        </p:nvSpPr>
        <p:spPr>
          <a:xfrm>
            <a:off x="1451373" y="857250"/>
            <a:ext cx="3977878" cy="3886200"/>
          </a:xfrm>
        </p:spPr>
        <p:txBody>
          <a:bodyPr/>
          <a:lstStyle/>
          <a:p>
            <a:pPr marL="257175" indent="-257175">
              <a:buFont typeface="Monotype Sorts" pitchFamily="2" charset="2"/>
              <a:buChar char="l"/>
              <a:defRPr/>
            </a:pPr>
            <a:r>
              <a:rPr lang="en-US" altLang="en-US" dirty="0">
                <a:solidFill>
                  <a:srgbClr val="FF0000"/>
                </a:solidFill>
                <a:ea typeface="+mn-ea"/>
                <a:cs typeface="+mn-cs"/>
              </a:rPr>
              <a:t>Multi-way split:</a:t>
            </a:r>
            <a:r>
              <a:rPr lang="en-US" altLang="en-US" dirty="0">
                <a:ea typeface="+mn-ea"/>
                <a:cs typeface="+mn-cs"/>
              </a:rPr>
              <a:t> </a:t>
            </a:r>
          </a:p>
          <a:p>
            <a:pPr marL="557213" lvl="1" indent="-214313">
              <a:buFont typeface="Arial" charset="0"/>
              <a:buChar char="–"/>
              <a:defRPr/>
            </a:pPr>
            <a:r>
              <a:rPr lang="en-US" altLang="en-US" sz="1800" dirty="0"/>
              <a:t>Use as many partitions as distinct values. </a:t>
            </a:r>
          </a:p>
          <a:p>
            <a:pPr marL="0" indent="0">
              <a:buNone/>
              <a:defRPr/>
            </a:pPr>
            <a:endParaRPr lang="en-US" altLang="en-US" dirty="0">
              <a:ea typeface="+mn-ea"/>
              <a:cs typeface="+mn-cs"/>
            </a:endParaRPr>
          </a:p>
          <a:p>
            <a:pPr marL="0" indent="0">
              <a:buNone/>
              <a:defRPr/>
            </a:pPr>
            <a:endParaRPr lang="en-US" altLang="en-US" dirty="0">
              <a:ea typeface="+mn-ea"/>
              <a:cs typeface="+mn-cs"/>
            </a:endParaRPr>
          </a:p>
          <a:p>
            <a:pPr marL="257175" indent="-257175">
              <a:buFont typeface="Monotype Sorts" pitchFamily="2" charset="2"/>
              <a:buChar char="l"/>
              <a:defRPr/>
            </a:pPr>
            <a:r>
              <a:rPr lang="en-US" altLang="en-US" dirty="0">
                <a:solidFill>
                  <a:srgbClr val="FF0000"/>
                </a:solidFill>
                <a:ea typeface="+mn-ea"/>
                <a:cs typeface="+mn-cs"/>
              </a:rPr>
              <a:t>Binary split:</a:t>
            </a:r>
            <a:r>
              <a:rPr lang="en-US" altLang="en-US" dirty="0">
                <a:ea typeface="+mn-ea"/>
                <a:cs typeface="+mn-cs"/>
              </a:rPr>
              <a:t>  </a:t>
            </a:r>
          </a:p>
          <a:p>
            <a:pPr marL="557213" lvl="1" indent="-214313">
              <a:buFont typeface="Arial" charset="0"/>
              <a:buChar char="–"/>
              <a:defRPr/>
            </a:pPr>
            <a:r>
              <a:rPr lang="en-US" altLang="en-US" sz="1800" dirty="0"/>
              <a:t>Divides values into two subsets</a:t>
            </a:r>
          </a:p>
        </p:txBody>
      </p:sp>
      <p:graphicFrame>
        <p:nvGraphicFramePr>
          <p:cNvPr id="28675" name="Object 25">
            <a:extLst>
              <a:ext uri="{FF2B5EF4-FFF2-40B4-BE49-F238E27FC236}">
                <a16:creationId xmlns:a16="http://schemas.microsoft.com/office/drawing/2014/main" id="{E91C178A-4BAD-4D02-AE53-1BD3FE2CA83D}"/>
              </a:ext>
            </a:extLst>
          </p:cNvPr>
          <p:cNvGraphicFramePr>
            <a:graphicFrameLocks noGrp="1" noChangeAspect="1"/>
          </p:cNvGraphicFramePr>
          <p:nvPr>
            <p:ph sz="quarter" idx="2"/>
          </p:nvPr>
        </p:nvGraphicFramePr>
        <p:xfrm>
          <a:off x="5143500" y="1028700"/>
          <a:ext cx="2514600" cy="1370410"/>
        </p:xfrm>
        <a:graphic>
          <a:graphicData uri="http://schemas.openxmlformats.org/presentationml/2006/ole">
            <mc:AlternateContent xmlns:mc="http://schemas.openxmlformats.org/markup-compatibility/2006">
              <mc:Choice xmlns:v="urn:schemas-microsoft-com:vml" Requires="v">
                <p:oleObj name="Visio" r:id="rId2" imgW="4013200" imgH="2184400" progId="Visio.Drawing.6">
                  <p:embed/>
                </p:oleObj>
              </mc:Choice>
              <mc:Fallback>
                <p:oleObj name="Visio" r:id="rId2" imgW="4013200" imgH="2184400" progId="Visio.Drawing.6">
                  <p:embed/>
                  <p:pic>
                    <p:nvPicPr>
                      <p:cNvPr id="28675" name="Object 25">
                        <a:extLst>
                          <a:ext uri="{FF2B5EF4-FFF2-40B4-BE49-F238E27FC236}">
                            <a16:creationId xmlns:a16="http://schemas.microsoft.com/office/drawing/2014/main" id="{E91C178A-4BAD-4D02-AE53-1BD3FE2CA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1028700"/>
                        <a:ext cx="2514600" cy="137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27">
            <a:extLst>
              <a:ext uri="{FF2B5EF4-FFF2-40B4-BE49-F238E27FC236}">
                <a16:creationId xmlns:a16="http://schemas.microsoft.com/office/drawing/2014/main" id="{793015B2-9A1A-4F32-AC9D-F23B3709B211}"/>
              </a:ext>
            </a:extLst>
          </p:cNvPr>
          <p:cNvGraphicFramePr>
            <a:graphicFrameLocks noGrp="1" noChangeAspect="1"/>
          </p:cNvGraphicFramePr>
          <p:nvPr>
            <p:ph sz="quarter" idx="3"/>
          </p:nvPr>
        </p:nvGraphicFramePr>
        <p:xfrm>
          <a:off x="4000501" y="3371851"/>
          <a:ext cx="2603897" cy="1356122"/>
        </p:xfrm>
        <a:graphic>
          <a:graphicData uri="http://schemas.openxmlformats.org/presentationml/2006/ole">
            <mc:AlternateContent xmlns:mc="http://schemas.openxmlformats.org/markup-compatibility/2006">
              <mc:Choice xmlns:v="urn:schemas-microsoft-com:vml" Requires="v">
                <p:oleObj name="Visio" r:id="rId4" imgW="4813300" imgH="2514600" progId="Visio.Drawing.6">
                  <p:embed/>
                </p:oleObj>
              </mc:Choice>
              <mc:Fallback>
                <p:oleObj name="Visio" r:id="rId4" imgW="4813300" imgH="2514600" progId="Visio.Drawing.6">
                  <p:embed/>
                  <p:pic>
                    <p:nvPicPr>
                      <p:cNvPr id="28676" name="Object 27">
                        <a:extLst>
                          <a:ext uri="{FF2B5EF4-FFF2-40B4-BE49-F238E27FC236}">
                            <a16:creationId xmlns:a16="http://schemas.microsoft.com/office/drawing/2014/main" id="{793015B2-9A1A-4F32-AC9D-F23B3709B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1" y="3371851"/>
                        <a:ext cx="2603897" cy="135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29">
            <a:extLst>
              <a:ext uri="{FF2B5EF4-FFF2-40B4-BE49-F238E27FC236}">
                <a16:creationId xmlns:a16="http://schemas.microsoft.com/office/drawing/2014/main" id="{AAF70523-35DE-4E64-A8AC-01C51802575A}"/>
              </a:ext>
            </a:extLst>
          </p:cNvPr>
          <p:cNvGraphicFramePr>
            <a:graphicFrameLocks noChangeAspect="1"/>
          </p:cNvGraphicFramePr>
          <p:nvPr/>
        </p:nvGraphicFramePr>
        <p:xfrm>
          <a:off x="6457951" y="3371851"/>
          <a:ext cx="1516856" cy="1354931"/>
        </p:xfrm>
        <a:graphic>
          <a:graphicData uri="http://schemas.openxmlformats.org/presentationml/2006/ole">
            <mc:AlternateContent xmlns:mc="http://schemas.openxmlformats.org/markup-compatibility/2006">
              <mc:Choice xmlns:v="urn:schemas-microsoft-com:vml" Requires="v">
                <p:oleObj name="Visio" r:id="rId6" imgW="2717800" imgH="2425700" progId="Visio.Drawing.6">
                  <p:embed/>
                </p:oleObj>
              </mc:Choice>
              <mc:Fallback>
                <p:oleObj name="Visio" r:id="rId6" imgW="2717800" imgH="2425700" progId="Visio.Drawing.6">
                  <p:embed/>
                  <p:pic>
                    <p:nvPicPr>
                      <p:cNvPr id="28677" name="Object 29">
                        <a:extLst>
                          <a:ext uri="{FF2B5EF4-FFF2-40B4-BE49-F238E27FC236}">
                            <a16:creationId xmlns:a16="http://schemas.microsoft.com/office/drawing/2014/main" id="{AAF70523-35DE-4E64-A8AC-01C518025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951" y="3371851"/>
                        <a:ext cx="1516856" cy="135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1BE9A8FD-2D1A-487B-9726-1548A840948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1D5524A2-F09E-4750-A4A3-0A925BD0D2C1}"/>
              </a:ext>
            </a:extLst>
          </p:cNvPr>
          <p:cNvSpPr>
            <a:spLocks noGrp="1"/>
          </p:cNvSpPr>
          <p:nvPr>
            <p:ph type="sldNum" sz="quarter" idx="12"/>
          </p:nvPr>
        </p:nvSpPr>
        <p:spPr/>
        <p:txBody>
          <a:bodyPr/>
          <a:lstStyle/>
          <a:p>
            <a:pPr>
              <a:defRPr/>
            </a:pPr>
            <a:fld id="{046D3CB4-708B-4B73-95BA-B3B3B1DD14F5}" type="slidenum">
              <a:rPr lang="en-US"/>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7">
            <a:extLst>
              <a:ext uri="{FF2B5EF4-FFF2-40B4-BE49-F238E27FC236}">
                <a16:creationId xmlns:a16="http://schemas.microsoft.com/office/drawing/2014/main" id="{6D0852F6-70DB-4D98-9F93-B243381ADB71}"/>
              </a:ext>
            </a:extLst>
          </p:cNvPr>
          <p:cNvSpPr>
            <a:spLocks noGrp="1" noChangeArrowheads="1"/>
          </p:cNvSpPr>
          <p:nvPr>
            <p:ph type="title"/>
          </p:nvPr>
        </p:nvSpPr>
        <p:spPr>
          <a:xfrm>
            <a:off x="3028949" y="114300"/>
            <a:ext cx="5693631" cy="571500"/>
          </a:xfrm>
        </p:spPr>
        <p:txBody>
          <a:bodyPr>
            <a:normAutofit fontScale="90000"/>
          </a:bodyPr>
          <a:lstStyle/>
          <a:p>
            <a:pPr algn="ctr">
              <a:defRPr/>
            </a:pPr>
            <a:r>
              <a:rPr lang="en-US" dirty="0">
                <a:solidFill>
                  <a:srgbClr val="FF0000"/>
                </a:solidFill>
                <a:cs typeface="+mj-cs"/>
              </a:rPr>
              <a:t>Test Condition for Ordinal Attributes</a:t>
            </a:r>
          </a:p>
        </p:txBody>
      </p:sp>
      <p:sp>
        <p:nvSpPr>
          <p:cNvPr id="23555" name="Rectangle 30">
            <a:extLst>
              <a:ext uri="{FF2B5EF4-FFF2-40B4-BE49-F238E27FC236}">
                <a16:creationId xmlns:a16="http://schemas.microsoft.com/office/drawing/2014/main" id="{F93DC60A-1BD9-4CBB-91B5-D728E0A2221D}"/>
              </a:ext>
            </a:extLst>
          </p:cNvPr>
          <p:cNvSpPr>
            <a:spLocks noGrp="1" noChangeArrowheads="1"/>
          </p:cNvSpPr>
          <p:nvPr>
            <p:ph type="body" sz="half" idx="1"/>
          </p:nvPr>
        </p:nvSpPr>
        <p:spPr/>
        <p:txBody>
          <a:bodyPr/>
          <a:lstStyle/>
          <a:p>
            <a:pPr marL="257175" indent="-257175">
              <a:buFont typeface="Monotype Sorts" charset="0"/>
              <a:buChar char="l"/>
              <a:defRPr/>
            </a:pPr>
            <a:r>
              <a:rPr lang="en-US">
                <a:solidFill>
                  <a:srgbClr val="FF0000"/>
                </a:solidFill>
                <a:cs typeface="+mn-cs"/>
              </a:rPr>
              <a:t>Multi-way split:</a:t>
            </a:r>
            <a:r>
              <a:rPr lang="en-US">
                <a:cs typeface="+mn-cs"/>
              </a:rPr>
              <a:t> </a:t>
            </a:r>
          </a:p>
          <a:p>
            <a:pPr marL="557213" lvl="1" indent="-214313">
              <a:buFont typeface="Arial" charset="0"/>
              <a:buChar char="–"/>
              <a:defRPr/>
            </a:pPr>
            <a:r>
              <a:rPr lang="en-US" sz="1800"/>
              <a:t>Use as many partitions as distinct values</a:t>
            </a:r>
          </a:p>
          <a:p>
            <a:pPr marL="557213" lvl="1" indent="-214313">
              <a:buFont typeface="Arial" charset="0"/>
              <a:buChar char="–"/>
              <a:defRPr/>
            </a:pPr>
            <a:endParaRPr lang="en-US" sz="1800"/>
          </a:p>
          <a:p>
            <a:pPr marL="257175" indent="-257175">
              <a:buFont typeface="Monotype Sorts" charset="0"/>
              <a:buChar char="l"/>
              <a:defRPr/>
            </a:pPr>
            <a:r>
              <a:rPr lang="en-US">
                <a:solidFill>
                  <a:srgbClr val="FF0000"/>
                </a:solidFill>
                <a:cs typeface="+mn-cs"/>
              </a:rPr>
              <a:t>Binary split:</a:t>
            </a:r>
            <a:r>
              <a:rPr lang="en-US">
                <a:cs typeface="+mn-cs"/>
              </a:rPr>
              <a:t>  </a:t>
            </a:r>
          </a:p>
          <a:p>
            <a:pPr marL="557213" lvl="1" indent="-214313">
              <a:buFont typeface="Arial" charset="0"/>
              <a:buChar char="–"/>
              <a:defRPr/>
            </a:pPr>
            <a:r>
              <a:rPr lang="en-US" sz="1800"/>
              <a:t>Divides values into two subsets</a:t>
            </a:r>
          </a:p>
          <a:p>
            <a:pPr marL="557213" lvl="1" indent="-214313">
              <a:buFont typeface="Arial" charset="0"/>
              <a:buChar char="–"/>
              <a:defRPr/>
            </a:pPr>
            <a:r>
              <a:rPr lang="en-US" sz="1800"/>
              <a:t>Preserve order property among attribute values</a:t>
            </a:r>
          </a:p>
        </p:txBody>
      </p:sp>
      <p:graphicFrame>
        <p:nvGraphicFramePr>
          <p:cNvPr id="29699" name="Object 40">
            <a:extLst>
              <a:ext uri="{FF2B5EF4-FFF2-40B4-BE49-F238E27FC236}">
                <a16:creationId xmlns:a16="http://schemas.microsoft.com/office/drawing/2014/main" id="{DB8ECD47-0CBB-4EF1-A140-CF9FB7AD7A1C}"/>
              </a:ext>
            </a:extLst>
          </p:cNvPr>
          <p:cNvGraphicFramePr>
            <a:graphicFrameLocks noGrp="1" noChangeAspect="1"/>
          </p:cNvGraphicFramePr>
          <p:nvPr>
            <p:ph sz="quarter" idx="2"/>
          </p:nvPr>
        </p:nvGraphicFramePr>
        <p:xfrm>
          <a:off x="5143501" y="857250"/>
          <a:ext cx="2213372" cy="1187054"/>
        </p:xfrm>
        <a:graphic>
          <a:graphicData uri="http://schemas.openxmlformats.org/presentationml/2006/ole">
            <mc:AlternateContent xmlns:mc="http://schemas.openxmlformats.org/markup-compatibility/2006">
              <mc:Choice xmlns:v="urn:schemas-microsoft-com:vml" Requires="v">
                <p:oleObj name="Visio" r:id="rId2" imgW="3962400" imgH="2120900" progId="Visio.Drawing.6">
                  <p:embed/>
                </p:oleObj>
              </mc:Choice>
              <mc:Fallback>
                <p:oleObj name="Visio" r:id="rId2" imgW="3962400" imgH="2120900" progId="Visio.Drawing.6">
                  <p:embed/>
                  <p:pic>
                    <p:nvPicPr>
                      <p:cNvPr id="29699" name="Object 40">
                        <a:extLst>
                          <a:ext uri="{FF2B5EF4-FFF2-40B4-BE49-F238E27FC236}">
                            <a16:creationId xmlns:a16="http://schemas.microsoft.com/office/drawing/2014/main" id="{DB8ECD47-0CBB-4EF1-A140-CF9FB7AD7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1" y="857250"/>
                        <a:ext cx="2213372" cy="118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700" name="Object 41">
            <a:extLst>
              <a:ext uri="{FF2B5EF4-FFF2-40B4-BE49-F238E27FC236}">
                <a16:creationId xmlns:a16="http://schemas.microsoft.com/office/drawing/2014/main" id="{E888EEA9-D0BA-43CC-BC4E-51DCEF50DE2B}"/>
              </a:ext>
            </a:extLst>
          </p:cNvPr>
          <p:cNvGraphicFramePr>
            <a:graphicFrameLocks noGrp="1" noChangeAspect="1"/>
          </p:cNvGraphicFramePr>
          <p:nvPr>
            <p:ph sz="quarter" idx="3"/>
          </p:nvPr>
        </p:nvGraphicFramePr>
        <p:xfrm>
          <a:off x="4914900" y="2114551"/>
          <a:ext cx="2514600" cy="1308497"/>
        </p:xfrm>
        <a:graphic>
          <a:graphicData uri="http://schemas.openxmlformats.org/presentationml/2006/ole">
            <mc:AlternateContent xmlns:mc="http://schemas.openxmlformats.org/markup-compatibility/2006">
              <mc:Choice xmlns:v="urn:schemas-microsoft-com:vml" Requires="v">
                <p:oleObj name="Visio" r:id="rId4" imgW="4457700" imgH="2324100" progId="Visio.Drawing.6">
                  <p:embed/>
                </p:oleObj>
              </mc:Choice>
              <mc:Fallback>
                <p:oleObj name="Visio" r:id="rId4" imgW="4457700" imgH="2324100" progId="Visio.Drawing.6">
                  <p:embed/>
                  <p:pic>
                    <p:nvPicPr>
                      <p:cNvPr id="29700" name="Object 41">
                        <a:extLst>
                          <a:ext uri="{FF2B5EF4-FFF2-40B4-BE49-F238E27FC236}">
                            <a16:creationId xmlns:a16="http://schemas.microsoft.com/office/drawing/2014/main" id="{E888EEA9-D0BA-43CC-BC4E-51DCEF50D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900" y="2114551"/>
                        <a:ext cx="2514600" cy="13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1" name="Object 43">
            <a:extLst>
              <a:ext uri="{FF2B5EF4-FFF2-40B4-BE49-F238E27FC236}">
                <a16:creationId xmlns:a16="http://schemas.microsoft.com/office/drawing/2014/main" id="{814461B8-0AAC-4226-8614-452596996CFD}"/>
              </a:ext>
            </a:extLst>
          </p:cNvPr>
          <p:cNvGraphicFramePr>
            <a:graphicFrameLocks noChangeAspect="1"/>
          </p:cNvGraphicFramePr>
          <p:nvPr/>
        </p:nvGraphicFramePr>
        <p:xfrm>
          <a:off x="4857750" y="3486151"/>
          <a:ext cx="1095375" cy="1326356"/>
        </p:xfrm>
        <a:graphic>
          <a:graphicData uri="http://schemas.openxmlformats.org/presentationml/2006/ole">
            <mc:AlternateContent xmlns:mc="http://schemas.openxmlformats.org/markup-compatibility/2006">
              <mc:Choice xmlns:v="urn:schemas-microsoft-com:vml" Requires="v">
                <p:oleObj name="Visio" r:id="rId6" imgW="1917700" imgH="2324100" progId="Visio.Drawing.6">
                  <p:embed/>
                </p:oleObj>
              </mc:Choice>
              <mc:Fallback>
                <p:oleObj name="Visio" r:id="rId6" imgW="1917700" imgH="2324100" progId="Visio.Drawing.6">
                  <p:embed/>
                  <p:pic>
                    <p:nvPicPr>
                      <p:cNvPr id="29701" name="Object 43">
                        <a:extLst>
                          <a:ext uri="{FF2B5EF4-FFF2-40B4-BE49-F238E27FC236}">
                            <a16:creationId xmlns:a16="http://schemas.microsoft.com/office/drawing/2014/main" id="{814461B8-0AAC-4226-8614-452596996C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3486151"/>
                        <a:ext cx="1095375" cy="1326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36653" name="AutoShape 45">
            <a:extLst>
              <a:ext uri="{FF2B5EF4-FFF2-40B4-BE49-F238E27FC236}">
                <a16:creationId xmlns:a16="http://schemas.microsoft.com/office/drawing/2014/main" id="{A4E58D19-2F3C-4280-961E-A624D4B454F9}"/>
              </a:ext>
            </a:extLst>
          </p:cNvPr>
          <p:cNvSpPr>
            <a:spLocks/>
          </p:cNvSpPr>
          <p:nvPr/>
        </p:nvSpPr>
        <p:spPr bwMode="auto">
          <a:xfrm>
            <a:off x="6457950" y="3829050"/>
            <a:ext cx="1143000" cy="542925"/>
          </a:xfrm>
          <a:prstGeom prst="borderCallout2">
            <a:avLst>
              <a:gd name="adj1" fmla="val 15792"/>
              <a:gd name="adj2" fmla="val -5000"/>
              <a:gd name="adj3" fmla="val 15792"/>
              <a:gd name="adj4" fmla="val -29898"/>
              <a:gd name="adj5" fmla="val 102412"/>
              <a:gd name="adj6" fmla="val -5562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050"/>
              <a:t>This grouping violates order property</a:t>
            </a:r>
          </a:p>
          <a:p>
            <a:pPr algn="ctr">
              <a:spcBef>
                <a:spcPct val="0"/>
              </a:spcBef>
              <a:spcAft>
                <a:spcPct val="0"/>
              </a:spcAft>
              <a:buClrTx/>
              <a:buSzTx/>
              <a:buFontTx/>
              <a:buNone/>
            </a:pPr>
            <a:endParaRPr lang="en-US" altLang="en-US" sz="1050"/>
          </a:p>
        </p:txBody>
      </p:sp>
      <p:sp>
        <p:nvSpPr>
          <p:cNvPr id="3" name="Footer Placeholder 2">
            <a:extLst>
              <a:ext uri="{FF2B5EF4-FFF2-40B4-BE49-F238E27FC236}">
                <a16:creationId xmlns:a16="http://schemas.microsoft.com/office/drawing/2014/main" id="{14E2BAAB-9EA3-4F96-A555-24A3123E7DD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0082065-7B11-4FE8-9790-CBACC4546CD8}"/>
              </a:ext>
            </a:extLst>
          </p:cNvPr>
          <p:cNvSpPr>
            <a:spLocks noGrp="1"/>
          </p:cNvSpPr>
          <p:nvPr>
            <p:ph type="sldNum" sz="quarter" idx="12"/>
          </p:nvPr>
        </p:nvSpPr>
        <p:spPr/>
        <p:txBody>
          <a:bodyPr/>
          <a:lstStyle/>
          <a:p>
            <a:pPr>
              <a:defRPr/>
            </a:pPr>
            <a:fld id="{D858AD22-6FE2-48DF-97D6-2E47F1F4643D}" type="slidenum">
              <a:rPr lang="en-US"/>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6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5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7">
            <a:extLst>
              <a:ext uri="{FF2B5EF4-FFF2-40B4-BE49-F238E27FC236}">
                <a16:creationId xmlns:a16="http://schemas.microsoft.com/office/drawing/2014/main" id="{6D0852F6-70DB-4D98-9F93-B243381ADB71}"/>
              </a:ext>
            </a:extLst>
          </p:cNvPr>
          <p:cNvSpPr>
            <a:spLocks noGrp="1" noChangeArrowheads="1"/>
          </p:cNvSpPr>
          <p:nvPr>
            <p:ph type="title"/>
          </p:nvPr>
        </p:nvSpPr>
        <p:spPr>
          <a:xfrm>
            <a:off x="3028949" y="114300"/>
            <a:ext cx="5693631" cy="571500"/>
          </a:xfrm>
        </p:spPr>
        <p:txBody>
          <a:bodyPr>
            <a:normAutofit fontScale="90000"/>
          </a:bodyPr>
          <a:lstStyle/>
          <a:p>
            <a:pPr algn="ctr">
              <a:defRPr/>
            </a:pPr>
            <a:r>
              <a:rPr lang="en-US" dirty="0">
                <a:solidFill>
                  <a:srgbClr val="FF0000"/>
                </a:solidFill>
                <a:cs typeface="+mj-cs"/>
              </a:rPr>
              <a:t>Test Condition for Ordinal Attributes</a:t>
            </a:r>
          </a:p>
        </p:txBody>
      </p:sp>
      <p:sp>
        <p:nvSpPr>
          <p:cNvPr id="3" name="Footer Placeholder 2">
            <a:extLst>
              <a:ext uri="{FF2B5EF4-FFF2-40B4-BE49-F238E27FC236}">
                <a16:creationId xmlns:a16="http://schemas.microsoft.com/office/drawing/2014/main" id="{14E2BAAB-9EA3-4F96-A555-24A3123E7DD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0082065-7B11-4FE8-9790-CBACC4546CD8}"/>
              </a:ext>
            </a:extLst>
          </p:cNvPr>
          <p:cNvSpPr>
            <a:spLocks noGrp="1"/>
          </p:cNvSpPr>
          <p:nvPr>
            <p:ph type="sldNum" sz="quarter" idx="12"/>
          </p:nvPr>
        </p:nvSpPr>
        <p:spPr/>
        <p:txBody>
          <a:bodyPr/>
          <a:lstStyle/>
          <a:p>
            <a:pPr>
              <a:defRPr/>
            </a:pPr>
            <a:fld id="{D858AD22-6FE2-48DF-97D6-2E47F1F4643D}" type="slidenum">
              <a:rPr lang="en-US"/>
              <a:pPr>
                <a:defRPr/>
              </a:pPr>
              <a:t>39</a:t>
            </a:fld>
            <a:endParaRPr lang="en-US"/>
          </a:p>
        </p:txBody>
      </p:sp>
      <p:graphicFrame>
        <p:nvGraphicFramePr>
          <p:cNvPr id="10" name="Object 4">
            <a:extLst>
              <a:ext uri="{FF2B5EF4-FFF2-40B4-BE49-F238E27FC236}">
                <a16:creationId xmlns:a16="http://schemas.microsoft.com/office/drawing/2014/main" id="{BF54A7DF-9F48-DCBB-C85F-4B7446BD8C59}"/>
              </a:ext>
            </a:extLst>
          </p:cNvPr>
          <p:cNvGraphicFramePr>
            <a:graphicFrameLocks noChangeAspect="1"/>
          </p:cNvGraphicFramePr>
          <p:nvPr>
            <p:extLst>
              <p:ext uri="{D42A27DB-BD31-4B8C-83A1-F6EECF244321}">
                <p14:modId xmlns:p14="http://schemas.microsoft.com/office/powerpoint/2010/main" val="2768378633"/>
              </p:ext>
            </p:extLst>
          </p:nvPr>
        </p:nvGraphicFramePr>
        <p:xfrm>
          <a:off x="767556" y="1165804"/>
          <a:ext cx="7608887" cy="3282950"/>
        </p:xfrm>
        <a:graphic>
          <a:graphicData uri="http://schemas.openxmlformats.org/presentationml/2006/ole">
            <mc:AlternateContent xmlns:mc="http://schemas.openxmlformats.org/markup-compatibility/2006">
              <mc:Choice xmlns:v="urn:schemas-microsoft-com:vml" Requires="v">
                <p:oleObj name="Visio" r:id="rId2" imgW="8547100" imgH="3695700" progId="Visio.Drawing.6">
                  <p:embed/>
                </p:oleObj>
              </mc:Choice>
              <mc:Fallback>
                <p:oleObj name="Visio" r:id="rId2" imgW="8547100" imgH="3695700" progId="Visio.Drawing.6">
                  <p:embed/>
                  <p:pic>
                    <p:nvPicPr>
                      <p:cNvPr id="10" name="Object 4">
                        <a:extLst>
                          <a:ext uri="{FF2B5EF4-FFF2-40B4-BE49-F238E27FC236}">
                            <a16:creationId xmlns:a16="http://schemas.microsoft.com/office/drawing/2014/main" id="{BF54A7DF-9F48-DCBB-C85F-4B7446BD8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1165804"/>
                        <a:ext cx="7608887"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7939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785099" y="119771"/>
            <a:ext cx="5060131" cy="669542"/>
          </a:xfrm>
          <a:prstGeom prst="rect">
            <a:avLst/>
          </a:prstGeom>
          <a:noFill/>
        </p:spPr>
        <p:txBody>
          <a:bodyPr wrap="square" rtlCol="0">
            <a:spAutoFit/>
          </a:bodyPr>
          <a:lstStyle/>
          <a:p>
            <a:pPr marL="457200" algn="ctr">
              <a:lnSpc>
                <a:spcPct val="150000"/>
              </a:lnSpc>
              <a:spcAft>
                <a:spcPts val="400"/>
              </a:spcAft>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Types of Machine Learning</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6CD034B9-0030-7E10-5C0A-DCA6F8C4C510}"/>
              </a:ext>
            </a:extLst>
          </p:cNvPr>
          <p:cNvSpPr txBox="1">
            <a:spLocks/>
          </p:cNvSpPr>
          <p:nvPr/>
        </p:nvSpPr>
        <p:spPr>
          <a:xfrm>
            <a:off x="654610" y="1038242"/>
            <a:ext cx="8127883" cy="3650716"/>
          </a:xfrm>
          <a:prstGeom prst="rect">
            <a:avLst/>
          </a:prstGeom>
        </p:spPr>
        <p:txBody>
          <a:bodyPr>
            <a:noAutofit/>
          </a:bodyPr>
          <a:lstStyle/>
          <a:p>
            <a:pPr marL="342900" lvl="0" indent="-342900" algn="just">
              <a:lnSpc>
                <a:spcPct val="90000"/>
              </a:lnSpc>
              <a:spcBef>
                <a:spcPts val="1000"/>
              </a:spcBef>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99C0ACF-6D70-0B2B-9E84-9A6476E09E42}"/>
              </a:ext>
            </a:extLst>
          </p:cNvPr>
          <p:cNvPicPr>
            <a:picLocks noChangeAspect="1"/>
          </p:cNvPicPr>
          <p:nvPr/>
        </p:nvPicPr>
        <p:blipFill>
          <a:blip r:embed="rId3"/>
          <a:stretch>
            <a:fillRect/>
          </a:stretch>
        </p:blipFill>
        <p:spPr>
          <a:xfrm>
            <a:off x="140350" y="946578"/>
            <a:ext cx="8708768" cy="3834044"/>
          </a:xfrm>
          <a:prstGeom prst="rect">
            <a:avLst/>
          </a:prstGeom>
        </p:spPr>
      </p:pic>
    </p:spTree>
    <p:extLst>
      <p:ext uri="{BB962C8B-B14F-4D97-AF65-F5344CB8AC3E}">
        <p14:creationId xmlns:p14="http://schemas.microsoft.com/office/powerpoint/2010/main" val="3719816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7">
            <a:extLst>
              <a:ext uri="{FF2B5EF4-FFF2-40B4-BE49-F238E27FC236}">
                <a16:creationId xmlns:a16="http://schemas.microsoft.com/office/drawing/2014/main" id="{6D0852F6-70DB-4D98-9F93-B243381ADB71}"/>
              </a:ext>
            </a:extLst>
          </p:cNvPr>
          <p:cNvSpPr>
            <a:spLocks noGrp="1" noChangeArrowheads="1"/>
          </p:cNvSpPr>
          <p:nvPr>
            <p:ph type="title"/>
          </p:nvPr>
        </p:nvSpPr>
        <p:spPr>
          <a:xfrm>
            <a:off x="2019631" y="114300"/>
            <a:ext cx="6702949" cy="571500"/>
          </a:xfrm>
        </p:spPr>
        <p:txBody>
          <a:bodyPr>
            <a:normAutofit fontScale="90000"/>
          </a:bodyPr>
          <a:lstStyle/>
          <a:p>
            <a:pPr algn="ctr">
              <a:defRPr/>
            </a:pPr>
            <a:r>
              <a:rPr lang="en-US" dirty="0">
                <a:solidFill>
                  <a:srgbClr val="FF0000"/>
                </a:solidFill>
                <a:cs typeface="+mj-cs"/>
              </a:rPr>
              <a:t>Test Condition for Continuous Attributes</a:t>
            </a:r>
          </a:p>
        </p:txBody>
      </p:sp>
      <p:sp>
        <p:nvSpPr>
          <p:cNvPr id="3" name="Footer Placeholder 2">
            <a:extLst>
              <a:ext uri="{FF2B5EF4-FFF2-40B4-BE49-F238E27FC236}">
                <a16:creationId xmlns:a16="http://schemas.microsoft.com/office/drawing/2014/main" id="{14E2BAAB-9EA3-4F96-A555-24A3123E7DD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0082065-7B11-4FE8-9790-CBACC4546CD8}"/>
              </a:ext>
            </a:extLst>
          </p:cNvPr>
          <p:cNvSpPr>
            <a:spLocks noGrp="1"/>
          </p:cNvSpPr>
          <p:nvPr>
            <p:ph type="sldNum" sz="quarter" idx="12"/>
          </p:nvPr>
        </p:nvSpPr>
        <p:spPr/>
        <p:txBody>
          <a:bodyPr/>
          <a:lstStyle/>
          <a:p>
            <a:pPr>
              <a:defRPr/>
            </a:pPr>
            <a:fld id="{D858AD22-6FE2-48DF-97D6-2E47F1F4643D}" type="slidenum">
              <a:rPr lang="en-US"/>
              <a:pPr>
                <a:defRPr/>
              </a:pPr>
              <a:t>40</a:t>
            </a:fld>
            <a:endParaRPr lang="en-US"/>
          </a:p>
        </p:txBody>
      </p:sp>
      <p:pic>
        <p:nvPicPr>
          <p:cNvPr id="5" name="Picture 4">
            <a:extLst>
              <a:ext uri="{FF2B5EF4-FFF2-40B4-BE49-F238E27FC236}">
                <a16:creationId xmlns:a16="http://schemas.microsoft.com/office/drawing/2014/main" id="{A43EF56A-6752-9D62-0B5F-20DD5A2A3C47}"/>
              </a:ext>
            </a:extLst>
          </p:cNvPr>
          <p:cNvPicPr>
            <a:picLocks noChangeAspect="1"/>
          </p:cNvPicPr>
          <p:nvPr/>
        </p:nvPicPr>
        <p:blipFill>
          <a:blip r:embed="rId2"/>
          <a:stretch>
            <a:fillRect/>
          </a:stretch>
        </p:blipFill>
        <p:spPr>
          <a:xfrm>
            <a:off x="122842" y="930751"/>
            <a:ext cx="8722580" cy="4030650"/>
          </a:xfrm>
          <a:prstGeom prst="rect">
            <a:avLst/>
          </a:prstGeom>
        </p:spPr>
      </p:pic>
    </p:spTree>
    <p:extLst>
      <p:ext uri="{BB962C8B-B14F-4D97-AF65-F5344CB8AC3E}">
        <p14:creationId xmlns:p14="http://schemas.microsoft.com/office/powerpoint/2010/main" val="3798134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7">
            <a:extLst>
              <a:ext uri="{FF2B5EF4-FFF2-40B4-BE49-F238E27FC236}">
                <a16:creationId xmlns:a16="http://schemas.microsoft.com/office/drawing/2014/main" id="{6D0852F6-70DB-4D98-9F93-B243381ADB71}"/>
              </a:ext>
            </a:extLst>
          </p:cNvPr>
          <p:cNvSpPr>
            <a:spLocks noGrp="1" noChangeArrowheads="1"/>
          </p:cNvSpPr>
          <p:nvPr>
            <p:ph type="title"/>
          </p:nvPr>
        </p:nvSpPr>
        <p:spPr>
          <a:xfrm>
            <a:off x="2019631" y="114300"/>
            <a:ext cx="6702949" cy="571500"/>
          </a:xfrm>
        </p:spPr>
        <p:txBody>
          <a:bodyPr>
            <a:normAutofit fontScale="90000"/>
          </a:bodyPr>
          <a:lstStyle/>
          <a:p>
            <a:pPr algn="ctr">
              <a:defRPr/>
            </a:pPr>
            <a:r>
              <a:rPr lang="en-US" dirty="0">
                <a:solidFill>
                  <a:srgbClr val="FF0000"/>
                </a:solidFill>
                <a:cs typeface="+mj-cs"/>
              </a:rPr>
              <a:t>Split Condition for Continuous Attributes</a:t>
            </a:r>
          </a:p>
        </p:txBody>
      </p:sp>
      <p:sp>
        <p:nvSpPr>
          <p:cNvPr id="3" name="Footer Placeholder 2">
            <a:extLst>
              <a:ext uri="{FF2B5EF4-FFF2-40B4-BE49-F238E27FC236}">
                <a16:creationId xmlns:a16="http://schemas.microsoft.com/office/drawing/2014/main" id="{14E2BAAB-9EA3-4F96-A555-24A3123E7DD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0082065-7B11-4FE8-9790-CBACC4546CD8}"/>
              </a:ext>
            </a:extLst>
          </p:cNvPr>
          <p:cNvSpPr>
            <a:spLocks noGrp="1"/>
          </p:cNvSpPr>
          <p:nvPr>
            <p:ph type="sldNum" sz="quarter" idx="12"/>
          </p:nvPr>
        </p:nvSpPr>
        <p:spPr/>
        <p:txBody>
          <a:bodyPr/>
          <a:lstStyle/>
          <a:p>
            <a:pPr>
              <a:defRPr/>
            </a:pPr>
            <a:fld id="{D858AD22-6FE2-48DF-97D6-2E47F1F4643D}" type="slidenum">
              <a:rPr lang="en-US"/>
              <a:pPr>
                <a:defRPr/>
              </a:pPr>
              <a:t>41</a:t>
            </a:fld>
            <a:endParaRPr lang="en-US"/>
          </a:p>
        </p:txBody>
      </p:sp>
      <p:pic>
        <p:nvPicPr>
          <p:cNvPr id="6" name="Picture 5">
            <a:extLst>
              <a:ext uri="{FF2B5EF4-FFF2-40B4-BE49-F238E27FC236}">
                <a16:creationId xmlns:a16="http://schemas.microsoft.com/office/drawing/2014/main" id="{719E3FDC-54BB-FA42-A7B4-4841185A64B9}"/>
              </a:ext>
            </a:extLst>
          </p:cNvPr>
          <p:cNvPicPr>
            <a:picLocks noChangeAspect="1"/>
          </p:cNvPicPr>
          <p:nvPr/>
        </p:nvPicPr>
        <p:blipFill>
          <a:blip r:embed="rId2"/>
          <a:stretch>
            <a:fillRect/>
          </a:stretch>
        </p:blipFill>
        <p:spPr>
          <a:xfrm>
            <a:off x="350231" y="649167"/>
            <a:ext cx="8396577" cy="4380033"/>
          </a:xfrm>
          <a:prstGeom prst="rect">
            <a:avLst/>
          </a:prstGeom>
        </p:spPr>
      </p:pic>
    </p:spTree>
    <p:extLst>
      <p:ext uri="{BB962C8B-B14F-4D97-AF65-F5344CB8AC3E}">
        <p14:creationId xmlns:p14="http://schemas.microsoft.com/office/powerpoint/2010/main" val="88488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6">
            <a:extLst>
              <a:ext uri="{FF2B5EF4-FFF2-40B4-BE49-F238E27FC236}">
                <a16:creationId xmlns:a16="http://schemas.microsoft.com/office/drawing/2014/main" id="{BF26A80B-9FC2-4BDA-87FA-0FC0742FD4C3}"/>
              </a:ext>
            </a:extLst>
          </p:cNvPr>
          <p:cNvSpPr>
            <a:spLocks noGrp="1" noChangeArrowheads="1"/>
          </p:cNvSpPr>
          <p:nvPr>
            <p:ph type="title"/>
          </p:nvPr>
        </p:nvSpPr>
        <p:spPr>
          <a:xfrm>
            <a:off x="2857500" y="114300"/>
            <a:ext cx="4781550" cy="571500"/>
          </a:xfrm>
        </p:spPr>
        <p:txBody>
          <a:bodyPr>
            <a:normAutofit fontScale="90000"/>
          </a:bodyPr>
          <a:lstStyle/>
          <a:p>
            <a:pPr algn="ctr">
              <a:defRPr/>
            </a:pPr>
            <a:r>
              <a:rPr lang="en-US" dirty="0">
                <a:solidFill>
                  <a:srgbClr val="FF0000"/>
                </a:solidFill>
                <a:cs typeface="+mj-cs"/>
              </a:rPr>
              <a:t>Binning or Discretization</a:t>
            </a:r>
          </a:p>
        </p:txBody>
      </p:sp>
      <p:sp>
        <p:nvSpPr>
          <p:cNvPr id="32773" name="Text Box 9">
            <a:extLst>
              <a:ext uri="{FF2B5EF4-FFF2-40B4-BE49-F238E27FC236}">
                <a16:creationId xmlns:a16="http://schemas.microsoft.com/office/drawing/2014/main" id="{7B664C1E-ADF5-4EF1-AD98-DCAB7B325C5B}"/>
              </a:ext>
            </a:extLst>
          </p:cNvPr>
          <p:cNvSpPr txBox="1">
            <a:spLocks noChangeArrowheads="1"/>
          </p:cNvSpPr>
          <p:nvPr/>
        </p:nvSpPr>
        <p:spPr bwMode="auto">
          <a:xfrm>
            <a:off x="3640823" y="4768498"/>
            <a:ext cx="3829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dirty="0"/>
              <a:t>Which test condition is the best?</a:t>
            </a:r>
          </a:p>
        </p:txBody>
      </p:sp>
      <p:sp>
        <p:nvSpPr>
          <p:cNvPr id="3" name="Footer Placeholder 2">
            <a:extLst>
              <a:ext uri="{FF2B5EF4-FFF2-40B4-BE49-F238E27FC236}">
                <a16:creationId xmlns:a16="http://schemas.microsoft.com/office/drawing/2014/main" id="{C57B1F03-06D1-4093-BA48-3CB59539B483}"/>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0BDA537D-5F67-45A5-BD34-E9A9F8576747}"/>
              </a:ext>
            </a:extLst>
          </p:cNvPr>
          <p:cNvSpPr>
            <a:spLocks noGrp="1"/>
          </p:cNvSpPr>
          <p:nvPr>
            <p:ph type="sldNum" sz="quarter" idx="12"/>
          </p:nvPr>
        </p:nvSpPr>
        <p:spPr/>
        <p:txBody>
          <a:bodyPr/>
          <a:lstStyle/>
          <a:p>
            <a:pPr>
              <a:defRPr/>
            </a:pPr>
            <a:fld id="{91B2881E-104F-4428-945D-FE5790AEABC9}" type="slidenum">
              <a:rPr lang="en-US"/>
              <a:pPr>
                <a:defRPr/>
              </a:pPr>
              <a:t>42</a:t>
            </a:fld>
            <a:endParaRPr lang="en-US"/>
          </a:p>
        </p:txBody>
      </p:sp>
      <p:sp>
        <p:nvSpPr>
          <p:cNvPr id="7" name="Content Placeholder 6">
            <a:extLst>
              <a:ext uri="{FF2B5EF4-FFF2-40B4-BE49-F238E27FC236}">
                <a16:creationId xmlns:a16="http://schemas.microsoft.com/office/drawing/2014/main" id="{6B7CCD44-4B89-02B2-663E-B08C86301A51}"/>
              </a:ext>
            </a:extLst>
          </p:cNvPr>
          <p:cNvSpPr>
            <a:spLocks noGrp="1"/>
          </p:cNvSpPr>
          <p:nvPr>
            <p:ph sz="half" idx="1"/>
          </p:nvPr>
        </p:nvSpPr>
        <p:spPr>
          <a:xfrm>
            <a:off x="411162" y="857250"/>
            <a:ext cx="8609995" cy="3886200"/>
          </a:xfrm>
        </p:spPr>
        <p:txBody>
          <a:bodyPr>
            <a:normAutofit fontScale="85000" lnSpcReduction="10000"/>
          </a:bodyPr>
          <a:lstStyle/>
          <a:p>
            <a:pPr algn="just"/>
            <a:r>
              <a:rPr lang="en-US" sz="1800" b="1" dirty="0">
                <a:solidFill>
                  <a:srgbClr val="FF0000"/>
                </a:solidFill>
              </a:rPr>
              <a:t>Real-world</a:t>
            </a:r>
            <a:r>
              <a:rPr lang="en-US" sz="1800" b="1" dirty="0">
                <a:solidFill>
                  <a:schemeClr val="tx1"/>
                </a:solidFill>
              </a:rPr>
              <a:t> data tend to be </a:t>
            </a:r>
            <a:r>
              <a:rPr lang="en-US" sz="1800" b="1" dirty="0">
                <a:solidFill>
                  <a:srgbClr val="FF0000"/>
                </a:solidFill>
              </a:rPr>
              <a:t>noisy</a:t>
            </a:r>
            <a:r>
              <a:rPr lang="en-US" sz="1800" b="1" dirty="0">
                <a:solidFill>
                  <a:schemeClr val="tx1"/>
                </a:solidFill>
              </a:rPr>
              <a:t>. </a:t>
            </a:r>
          </a:p>
          <a:p>
            <a:pPr algn="just"/>
            <a:endParaRPr lang="en-US" sz="1800" b="1" dirty="0">
              <a:solidFill>
                <a:schemeClr val="tx1"/>
              </a:solidFill>
            </a:endParaRPr>
          </a:p>
          <a:p>
            <a:pPr algn="just"/>
            <a:r>
              <a:rPr lang="en-US" sz="1800" b="1" dirty="0">
                <a:solidFill>
                  <a:schemeClr val="tx1"/>
                </a:solidFill>
              </a:rPr>
              <a:t>Noisy data is data with a large amount of additional meaningless information in it called noise. </a:t>
            </a:r>
          </a:p>
          <a:p>
            <a:pPr algn="just"/>
            <a:endParaRPr lang="en-US" sz="1800" b="1" dirty="0">
              <a:solidFill>
                <a:schemeClr val="tx1"/>
              </a:solidFill>
            </a:endParaRPr>
          </a:p>
          <a:p>
            <a:pPr algn="just"/>
            <a:r>
              <a:rPr lang="en-US" sz="1800" b="1" dirty="0">
                <a:solidFill>
                  <a:srgbClr val="FF0000"/>
                </a:solidFill>
              </a:rPr>
              <a:t>Data cleaning </a:t>
            </a:r>
            <a:r>
              <a:rPr lang="en-US" sz="1800" b="1" dirty="0">
                <a:solidFill>
                  <a:schemeClr val="tx1"/>
                </a:solidFill>
              </a:rPr>
              <a:t>(or data cleansing) routines attempt to smooth out noise while identifying </a:t>
            </a:r>
            <a:r>
              <a:rPr lang="en-US" sz="1800" b="1" dirty="0">
                <a:solidFill>
                  <a:srgbClr val="FF0000"/>
                </a:solidFill>
              </a:rPr>
              <a:t>outliers in the data</a:t>
            </a:r>
            <a:r>
              <a:rPr lang="en-US" sz="1800" b="1" dirty="0">
                <a:solidFill>
                  <a:schemeClr val="tx1"/>
                </a:solidFill>
              </a:rPr>
              <a:t>. </a:t>
            </a:r>
          </a:p>
          <a:p>
            <a:pPr algn="just"/>
            <a:endParaRPr lang="en-US" sz="1800" b="1" dirty="0">
              <a:solidFill>
                <a:schemeClr val="tx1"/>
              </a:solidFill>
            </a:endParaRPr>
          </a:p>
          <a:p>
            <a:pPr algn="just"/>
            <a:r>
              <a:rPr lang="en-US" sz="1800" b="1" dirty="0">
                <a:solidFill>
                  <a:schemeClr val="tx1"/>
                </a:solidFill>
              </a:rPr>
              <a:t>Three methods to smoothen the data:</a:t>
            </a:r>
          </a:p>
          <a:p>
            <a:pPr algn="just"/>
            <a:endParaRPr lang="en-US" sz="1800" b="1" dirty="0">
              <a:solidFill>
                <a:schemeClr val="tx1"/>
              </a:solidFill>
            </a:endParaRPr>
          </a:p>
          <a:p>
            <a:pPr lvl="1" algn="just"/>
            <a:r>
              <a:rPr lang="en-US" sz="1500" b="1" dirty="0">
                <a:solidFill>
                  <a:schemeClr val="tx1"/>
                </a:solidFill>
              </a:rPr>
              <a:t>Binning: </a:t>
            </a:r>
            <a:r>
              <a:rPr lang="en-US" sz="1600" dirty="0">
                <a:solidFill>
                  <a:schemeClr val="tx1"/>
                </a:solidFill>
              </a:rPr>
              <a:t>smooth a sorted data value by consulting its “neighborhood”, that is, the values around it. </a:t>
            </a:r>
          </a:p>
          <a:p>
            <a:pPr lvl="1" algn="just"/>
            <a:endParaRPr lang="en-US" sz="1500" b="1" dirty="0">
              <a:solidFill>
                <a:schemeClr val="tx1"/>
              </a:solidFill>
            </a:endParaRPr>
          </a:p>
          <a:p>
            <a:pPr lvl="1" algn="just"/>
            <a:r>
              <a:rPr lang="en-US" sz="1500" b="1" dirty="0">
                <a:solidFill>
                  <a:schemeClr val="tx1"/>
                </a:solidFill>
              </a:rPr>
              <a:t>Regression</a:t>
            </a:r>
          </a:p>
          <a:p>
            <a:pPr lvl="1" algn="just"/>
            <a:endParaRPr lang="en-US" sz="1500" b="1" dirty="0">
              <a:solidFill>
                <a:schemeClr val="tx1"/>
              </a:solidFill>
            </a:endParaRPr>
          </a:p>
          <a:p>
            <a:pPr lvl="1" algn="just"/>
            <a:r>
              <a:rPr lang="en-US" sz="1500" b="1" dirty="0">
                <a:solidFill>
                  <a:schemeClr val="tx1"/>
                </a:solidFill>
              </a:rPr>
              <a:t>Outlier analysis</a:t>
            </a:r>
          </a:p>
          <a:p>
            <a:pPr lvl="1" algn="just"/>
            <a:endParaRPr lang="en-IN" sz="1500" b="1"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0">
            <a:extLst>
              <a:ext uri="{FF2B5EF4-FFF2-40B4-BE49-F238E27FC236}">
                <a16:creationId xmlns:a16="http://schemas.microsoft.com/office/drawing/2014/main" id="{88D91FEC-A941-47CC-99F5-40D7974149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80484" y="685799"/>
            <a:ext cx="3163980" cy="3099021"/>
          </a:xfrm>
        </p:spPr>
      </p:pic>
      <p:sp>
        <p:nvSpPr>
          <p:cNvPr id="26627" name="Rectangle 6">
            <a:extLst>
              <a:ext uri="{FF2B5EF4-FFF2-40B4-BE49-F238E27FC236}">
                <a16:creationId xmlns:a16="http://schemas.microsoft.com/office/drawing/2014/main" id="{BF26A80B-9FC2-4BDA-87FA-0FC0742FD4C3}"/>
              </a:ext>
            </a:extLst>
          </p:cNvPr>
          <p:cNvSpPr>
            <a:spLocks noGrp="1" noChangeArrowheads="1"/>
          </p:cNvSpPr>
          <p:nvPr>
            <p:ph type="title"/>
          </p:nvPr>
        </p:nvSpPr>
        <p:spPr>
          <a:xfrm>
            <a:off x="2857500" y="114300"/>
            <a:ext cx="4781550" cy="571500"/>
          </a:xfrm>
        </p:spPr>
        <p:txBody>
          <a:bodyPr>
            <a:normAutofit fontScale="90000"/>
          </a:bodyPr>
          <a:lstStyle/>
          <a:p>
            <a:pPr algn="ctr">
              <a:defRPr/>
            </a:pPr>
            <a:r>
              <a:rPr lang="en-US" dirty="0">
                <a:solidFill>
                  <a:srgbClr val="FF0000"/>
                </a:solidFill>
                <a:cs typeface="+mj-cs"/>
              </a:rPr>
              <a:t>How to determine the Best Split</a:t>
            </a:r>
          </a:p>
        </p:txBody>
      </p:sp>
      <p:graphicFrame>
        <p:nvGraphicFramePr>
          <p:cNvPr id="32771" name="Object 5">
            <a:extLst>
              <a:ext uri="{FF2B5EF4-FFF2-40B4-BE49-F238E27FC236}">
                <a16:creationId xmlns:a16="http://schemas.microsoft.com/office/drawing/2014/main" id="{F868737F-DC54-4051-A73E-55DCA0DC0A5E}"/>
              </a:ext>
            </a:extLst>
          </p:cNvPr>
          <p:cNvGraphicFramePr>
            <a:graphicFrameLocks noGrp="1" noChangeAspect="1"/>
          </p:cNvGraphicFramePr>
          <p:nvPr>
            <p:ph sz="half" idx="1"/>
          </p:nvPr>
        </p:nvGraphicFramePr>
        <p:xfrm>
          <a:off x="302528" y="3440951"/>
          <a:ext cx="5692378" cy="1327547"/>
        </p:xfrm>
        <a:graphic>
          <a:graphicData uri="http://schemas.openxmlformats.org/presentationml/2006/ole">
            <mc:AlternateContent xmlns:mc="http://schemas.openxmlformats.org/markup-compatibility/2006">
              <mc:Choice xmlns:v="urn:schemas-microsoft-com:vml" Requires="v">
                <p:oleObj name="Visio" r:id="rId3" imgW="9652000" imgH="2247900" progId="Visio.Drawing.6">
                  <p:embed/>
                </p:oleObj>
              </mc:Choice>
              <mc:Fallback>
                <p:oleObj name="Visio" r:id="rId3" imgW="9652000" imgH="2247900" progId="Visio.Drawing.6">
                  <p:embed/>
                  <p:pic>
                    <p:nvPicPr>
                      <p:cNvPr id="32771" name="Object 5">
                        <a:extLst>
                          <a:ext uri="{FF2B5EF4-FFF2-40B4-BE49-F238E27FC236}">
                            <a16:creationId xmlns:a16="http://schemas.microsoft.com/office/drawing/2014/main" id="{F868737F-DC54-4051-A73E-55DCA0DC0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28" y="3440951"/>
                        <a:ext cx="5692378" cy="132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2" name="Text Box 8">
            <a:extLst>
              <a:ext uri="{FF2B5EF4-FFF2-40B4-BE49-F238E27FC236}">
                <a16:creationId xmlns:a16="http://schemas.microsoft.com/office/drawing/2014/main" id="{2DE94204-FD3A-4289-9699-A34D3099D5E8}"/>
              </a:ext>
            </a:extLst>
          </p:cNvPr>
          <p:cNvSpPr txBox="1">
            <a:spLocks noChangeArrowheads="1"/>
          </p:cNvSpPr>
          <p:nvPr/>
        </p:nvSpPr>
        <p:spPr bwMode="auto">
          <a:xfrm>
            <a:off x="342403" y="1129561"/>
            <a:ext cx="3829050"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dirty="0"/>
              <a:t>Before Splitting: 10 records of class 0, </a:t>
            </a:r>
          </a:p>
          <a:p>
            <a:pPr>
              <a:spcBef>
                <a:spcPct val="50000"/>
              </a:spcBef>
              <a:spcAft>
                <a:spcPct val="0"/>
              </a:spcAft>
              <a:buClrTx/>
              <a:buSzTx/>
              <a:buFontTx/>
              <a:buNone/>
            </a:pPr>
            <a:r>
              <a:rPr lang="en-US" altLang="en-US" sz="1350" dirty="0"/>
              <a:t>10 records of class 1</a:t>
            </a:r>
          </a:p>
        </p:txBody>
      </p:sp>
      <p:sp>
        <p:nvSpPr>
          <p:cNvPr id="32773" name="Text Box 9">
            <a:extLst>
              <a:ext uri="{FF2B5EF4-FFF2-40B4-BE49-F238E27FC236}">
                <a16:creationId xmlns:a16="http://schemas.microsoft.com/office/drawing/2014/main" id="{7B664C1E-ADF5-4EF1-AD98-DCAB7B325C5B}"/>
              </a:ext>
            </a:extLst>
          </p:cNvPr>
          <p:cNvSpPr txBox="1">
            <a:spLocks noChangeArrowheads="1"/>
          </p:cNvSpPr>
          <p:nvPr/>
        </p:nvSpPr>
        <p:spPr bwMode="auto">
          <a:xfrm>
            <a:off x="3640823" y="4768498"/>
            <a:ext cx="3829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dirty="0"/>
              <a:t>Which test condition is the best?</a:t>
            </a:r>
          </a:p>
        </p:txBody>
      </p:sp>
      <p:sp>
        <p:nvSpPr>
          <p:cNvPr id="3" name="Footer Placeholder 2">
            <a:extLst>
              <a:ext uri="{FF2B5EF4-FFF2-40B4-BE49-F238E27FC236}">
                <a16:creationId xmlns:a16="http://schemas.microsoft.com/office/drawing/2014/main" id="{C57B1F03-06D1-4093-BA48-3CB59539B483}"/>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0BDA537D-5F67-45A5-BD34-E9A9F8576747}"/>
              </a:ext>
            </a:extLst>
          </p:cNvPr>
          <p:cNvSpPr>
            <a:spLocks noGrp="1"/>
          </p:cNvSpPr>
          <p:nvPr>
            <p:ph type="sldNum" sz="quarter" idx="12"/>
          </p:nvPr>
        </p:nvSpPr>
        <p:spPr/>
        <p:txBody>
          <a:bodyPr/>
          <a:lstStyle/>
          <a:p>
            <a:pPr>
              <a:defRPr/>
            </a:pPr>
            <a:fld id="{91B2881E-104F-4428-945D-FE5790AEABC9}" type="slidenum">
              <a:rPr lang="en-US"/>
              <a:pPr>
                <a:defRPr/>
              </a:pPr>
              <a:t>43</a:t>
            </a:fld>
            <a:endParaRPr lang="en-US"/>
          </a:p>
        </p:txBody>
      </p:sp>
    </p:spTree>
    <p:extLst>
      <p:ext uri="{BB962C8B-B14F-4D97-AF65-F5344CB8AC3E}">
        <p14:creationId xmlns:p14="http://schemas.microsoft.com/office/powerpoint/2010/main" val="153144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790C841-580F-48BA-BB39-25D50519285D}"/>
              </a:ext>
            </a:extLst>
          </p:cNvPr>
          <p:cNvSpPr>
            <a:spLocks noGrp="1" noChangeArrowheads="1"/>
          </p:cNvSpPr>
          <p:nvPr>
            <p:ph type="title"/>
          </p:nvPr>
        </p:nvSpPr>
        <p:spPr>
          <a:xfrm>
            <a:off x="2101852" y="385718"/>
            <a:ext cx="6477000" cy="685800"/>
          </a:xfrm>
        </p:spPr>
        <p:txBody>
          <a:bodyPr/>
          <a:lstStyle/>
          <a:p>
            <a:pPr algn="ctr">
              <a:defRPr/>
            </a:pPr>
            <a:r>
              <a:rPr lang="en-US" dirty="0">
                <a:solidFill>
                  <a:srgbClr val="FF0000"/>
                </a:solidFill>
                <a:cs typeface="+mj-cs"/>
              </a:rPr>
              <a:t>How to determine the Best Split</a:t>
            </a:r>
          </a:p>
        </p:txBody>
      </p:sp>
      <p:sp>
        <p:nvSpPr>
          <p:cNvPr id="27651" name="Rectangle 3">
            <a:extLst>
              <a:ext uri="{FF2B5EF4-FFF2-40B4-BE49-F238E27FC236}">
                <a16:creationId xmlns:a16="http://schemas.microsoft.com/office/drawing/2014/main" id="{B02D20C9-F2A0-41FD-9792-B5B1AB21F4FE}"/>
              </a:ext>
            </a:extLst>
          </p:cNvPr>
          <p:cNvSpPr>
            <a:spLocks noGrp="1" noChangeArrowheads="1"/>
          </p:cNvSpPr>
          <p:nvPr>
            <p:ph type="body" idx="1"/>
          </p:nvPr>
        </p:nvSpPr>
        <p:spPr/>
        <p:txBody>
          <a:bodyPr/>
          <a:lstStyle/>
          <a:p>
            <a:pPr>
              <a:buFont typeface="Monotype Sorts" charset="0"/>
              <a:buChar char="l"/>
              <a:defRPr/>
            </a:pPr>
            <a:r>
              <a:rPr lang="en-US" dirty="0">
                <a:cs typeface="+mn-cs"/>
              </a:rPr>
              <a:t>Greedy approach: </a:t>
            </a:r>
          </a:p>
          <a:p>
            <a:pPr lvl="1">
              <a:buFont typeface="Arial" charset="0"/>
              <a:buChar char="–"/>
              <a:defRPr/>
            </a:pPr>
            <a:r>
              <a:rPr lang="en-US" dirty="0"/>
              <a:t>Nodes with </a:t>
            </a:r>
            <a:r>
              <a:rPr lang="en-US" dirty="0">
                <a:solidFill>
                  <a:srgbClr val="FF0000"/>
                </a:solidFill>
              </a:rPr>
              <a:t>purer</a:t>
            </a:r>
            <a:r>
              <a:rPr lang="en-US" dirty="0"/>
              <a:t> class distribution are preferred</a:t>
            </a:r>
          </a:p>
          <a:p>
            <a:pPr lvl="4">
              <a:defRPr/>
            </a:pPr>
            <a:endParaRPr lang="en-US" dirty="0">
              <a:latin typeface="Times New Roman" charset="0"/>
            </a:endParaRPr>
          </a:p>
          <a:p>
            <a:pPr>
              <a:buFont typeface="Monotype Sorts" charset="0"/>
              <a:buChar char="l"/>
              <a:defRPr/>
            </a:pPr>
            <a:r>
              <a:rPr lang="en-US" dirty="0">
                <a:cs typeface="+mn-cs"/>
              </a:rPr>
              <a:t>Need a measure of node impurity:</a:t>
            </a:r>
          </a:p>
          <a:p>
            <a:pPr lvl="1">
              <a:buFont typeface="Arial" charset="0"/>
              <a:buNone/>
              <a:defRPr/>
            </a:pPr>
            <a:endParaRPr lang="en-US" dirty="0"/>
          </a:p>
        </p:txBody>
      </p:sp>
      <p:graphicFrame>
        <p:nvGraphicFramePr>
          <p:cNvPr id="33795" name="Object 6">
            <a:extLst>
              <a:ext uri="{FF2B5EF4-FFF2-40B4-BE49-F238E27FC236}">
                <a16:creationId xmlns:a16="http://schemas.microsoft.com/office/drawing/2014/main" id="{2F6BA1FB-28FD-4212-B8EF-1FFA025DB639}"/>
              </a:ext>
            </a:extLst>
          </p:cNvPr>
          <p:cNvGraphicFramePr>
            <a:graphicFrameLocks noGrp="1" noChangeAspect="1"/>
          </p:cNvGraphicFramePr>
          <p:nvPr>
            <p:ph sz="half" idx="4294967295"/>
          </p:nvPr>
        </p:nvGraphicFramePr>
        <p:xfrm>
          <a:off x="2800350" y="3028951"/>
          <a:ext cx="684610" cy="611981"/>
        </p:xfrm>
        <a:graphic>
          <a:graphicData uri="http://schemas.openxmlformats.org/presentationml/2006/ole">
            <mc:AlternateContent xmlns:mc="http://schemas.openxmlformats.org/markup-compatibility/2006">
              <mc:Choice xmlns:v="urn:schemas-microsoft-com:vml" Requires="v">
                <p:oleObj name="Visio" r:id="rId2" imgW="660400" imgH="596900" progId="Visio.Drawing.6">
                  <p:embed/>
                </p:oleObj>
              </mc:Choice>
              <mc:Fallback>
                <p:oleObj name="Visio" r:id="rId2" imgW="660400" imgH="596900" progId="Visio.Drawing.6">
                  <p:embed/>
                  <p:pic>
                    <p:nvPicPr>
                      <p:cNvPr id="33795" name="Object 6">
                        <a:extLst>
                          <a:ext uri="{FF2B5EF4-FFF2-40B4-BE49-F238E27FC236}">
                            <a16:creationId xmlns:a16="http://schemas.microsoft.com/office/drawing/2014/main" id="{2F6BA1FB-28FD-4212-B8EF-1FFA025DB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3028951"/>
                        <a:ext cx="684610"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10">
            <a:extLst>
              <a:ext uri="{FF2B5EF4-FFF2-40B4-BE49-F238E27FC236}">
                <a16:creationId xmlns:a16="http://schemas.microsoft.com/office/drawing/2014/main" id="{E8E82353-70BD-4F4B-A45B-F2A83E7592F0}"/>
              </a:ext>
            </a:extLst>
          </p:cNvPr>
          <p:cNvGraphicFramePr>
            <a:graphicFrameLocks noGrp="1" noChangeAspect="1"/>
          </p:cNvGraphicFramePr>
          <p:nvPr>
            <p:ph sz="half" idx="4294967295"/>
          </p:nvPr>
        </p:nvGraphicFramePr>
        <p:xfrm>
          <a:off x="5429250" y="3028951"/>
          <a:ext cx="684610" cy="611981"/>
        </p:xfrm>
        <a:graphic>
          <a:graphicData uri="http://schemas.openxmlformats.org/presentationml/2006/ole">
            <mc:AlternateContent xmlns:mc="http://schemas.openxmlformats.org/markup-compatibility/2006">
              <mc:Choice xmlns:v="urn:schemas-microsoft-com:vml" Requires="v">
                <p:oleObj name="Visio" r:id="rId4" imgW="660400" imgH="596900" progId="Visio.Drawing.6">
                  <p:embed/>
                </p:oleObj>
              </mc:Choice>
              <mc:Fallback>
                <p:oleObj name="Visio" r:id="rId4" imgW="660400" imgH="596900" progId="Visio.Drawing.6">
                  <p:embed/>
                  <p:pic>
                    <p:nvPicPr>
                      <p:cNvPr id="33796" name="Object 10">
                        <a:extLst>
                          <a:ext uri="{FF2B5EF4-FFF2-40B4-BE49-F238E27FC236}">
                            <a16:creationId xmlns:a16="http://schemas.microsoft.com/office/drawing/2014/main" id="{E8E82353-70BD-4F4B-A45B-F2A83E759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0" y="3028951"/>
                        <a:ext cx="684610"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12">
            <a:extLst>
              <a:ext uri="{FF2B5EF4-FFF2-40B4-BE49-F238E27FC236}">
                <a16:creationId xmlns:a16="http://schemas.microsoft.com/office/drawing/2014/main" id="{6AB3A4F5-F9F7-4D62-9A29-CB16CDCA7CBB}"/>
              </a:ext>
            </a:extLst>
          </p:cNvPr>
          <p:cNvSpPr txBox="1">
            <a:spLocks noChangeArrowheads="1"/>
          </p:cNvSpPr>
          <p:nvPr/>
        </p:nvSpPr>
        <p:spPr bwMode="auto">
          <a:xfrm>
            <a:off x="2171700" y="3771900"/>
            <a:ext cx="21145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a:t>High degree of impurity</a:t>
            </a:r>
          </a:p>
        </p:txBody>
      </p:sp>
      <p:sp>
        <p:nvSpPr>
          <p:cNvPr id="33798" name="Text Box 13">
            <a:extLst>
              <a:ext uri="{FF2B5EF4-FFF2-40B4-BE49-F238E27FC236}">
                <a16:creationId xmlns:a16="http://schemas.microsoft.com/office/drawing/2014/main" id="{D74128B7-0AB8-416A-A19B-1F48004E9753}"/>
              </a:ext>
            </a:extLst>
          </p:cNvPr>
          <p:cNvSpPr txBox="1">
            <a:spLocks noChangeArrowheads="1"/>
          </p:cNvSpPr>
          <p:nvPr/>
        </p:nvSpPr>
        <p:spPr bwMode="auto">
          <a:xfrm>
            <a:off x="5029200" y="3771900"/>
            <a:ext cx="21145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a:t>Low degree of impurity</a:t>
            </a:r>
          </a:p>
        </p:txBody>
      </p:sp>
      <p:sp>
        <p:nvSpPr>
          <p:cNvPr id="3" name="Footer Placeholder 2">
            <a:extLst>
              <a:ext uri="{FF2B5EF4-FFF2-40B4-BE49-F238E27FC236}">
                <a16:creationId xmlns:a16="http://schemas.microsoft.com/office/drawing/2014/main" id="{41281511-C389-4406-9808-90A029AA252D}"/>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4E1A086-61BC-473A-A535-E404A3D0CBFB}"/>
              </a:ext>
            </a:extLst>
          </p:cNvPr>
          <p:cNvSpPr>
            <a:spLocks noGrp="1"/>
          </p:cNvSpPr>
          <p:nvPr>
            <p:ph type="sldNum" sz="quarter" idx="12"/>
          </p:nvPr>
        </p:nvSpPr>
        <p:spPr/>
        <p:txBody>
          <a:bodyPr/>
          <a:lstStyle/>
          <a:p>
            <a:pPr>
              <a:defRPr/>
            </a:pPr>
            <a:fld id="{228DB3AA-7E9D-4145-BD5E-7F396D8044A4}" type="slidenum">
              <a:rPr lang="en-US"/>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lstStyle/>
          <a:p>
            <a:pPr>
              <a:defRPr/>
            </a:pPr>
            <a:r>
              <a:rPr lang="en-US" dirty="0">
                <a:solidFill>
                  <a:srgbClr val="FF0000"/>
                </a:solidFill>
                <a:cs typeface="+mj-cs"/>
              </a:rPr>
              <a:t>Measures of Node Impurity</a:t>
            </a:r>
          </a:p>
        </p:txBody>
      </p:sp>
      <p:sp>
        <p:nvSpPr>
          <p:cNvPr id="28675" name="Rectangle 3">
            <a:extLst>
              <a:ext uri="{FF2B5EF4-FFF2-40B4-BE49-F238E27FC236}">
                <a16:creationId xmlns:a16="http://schemas.microsoft.com/office/drawing/2014/main" id="{60C85A6B-940F-44C4-B348-A9948B68EDF3}"/>
              </a:ext>
            </a:extLst>
          </p:cNvPr>
          <p:cNvSpPr>
            <a:spLocks noGrp="1" noChangeArrowheads="1"/>
          </p:cNvSpPr>
          <p:nvPr>
            <p:ph type="body" idx="1"/>
          </p:nvPr>
        </p:nvSpPr>
        <p:spPr>
          <a:xfrm>
            <a:off x="311700" y="759417"/>
            <a:ext cx="8520600" cy="4163783"/>
          </a:xfrm>
        </p:spPr>
        <p:txBody>
          <a:bodyPr>
            <a:normAutofit lnSpcReduction="10000"/>
          </a:bodyPr>
          <a:lstStyle/>
          <a:p>
            <a:pPr>
              <a:buFont typeface="Monotype Sorts" charset="0"/>
              <a:buChar char="l"/>
              <a:defRPr/>
            </a:pPr>
            <a:r>
              <a:rPr lang="en-US" dirty="0">
                <a:cs typeface="+mn-cs"/>
              </a:rPr>
              <a:t>Gini Index</a:t>
            </a:r>
          </a:p>
          <a:p>
            <a:pPr>
              <a:buFont typeface="Monotype Sorts" charset="0"/>
              <a:buChar char="l"/>
              <a:defRPr/>
            </a:pPr>
            <a:endParaRPr lang="en-US" dirty="0"/>
          </a:p>
          <a:p>
            <a:pPr>
              <a:buFont typeface="Monotype Sorts" charset="0"/>
              <a:buChar char="l"/>
              <a:defRPr/>
            </a:pPr>
            <a:endParaRPr lang="en-US" dirty="0"/>
          </a:p>
          <a:p>
            <a:pPr>
              <a:buFont typeface="Monotype Sorts" charset="0"/>
              <a:buChar char="l"/>
              <a:defRPr/>
            </a:pPr>
            <a:r>
              <a:rPr lang="en-US" dirty="0"/>
              <a:t>measures the degree of probability of a particular variable being incorrectly classified when it is chosen randomly. </a:t>
            </a:r>
            <a:endParaRPr lang="en-US" dirty="0">
              <a:cs typeface="+mn-cs"/>
            </a:endParaRP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r>
              <a:rPr lang="en-US" dirty="0">
                <a:cs typeface="+mn-cs"/>
              </a:rPr>
              <a:t>Entropy</a:t>
            </a:r>
          </a:p>
          <a:p>
            <a:pPr>
              <a:buFont typeface="Monotype Sorts" charset="0"/>
              <a:buChar char="l"/>
              <a:defRPr/>
            </a:pPr>
            <a:endParaRPr lang="en-US" dirty="0">
              <a:cs typeface="+mn-cs"/>
            </a:endParaRPr>
          </a:p>
          <a:p>
            <a:pPr>
              <a:buFont typeface="Monotype Sorts" charset="0"/>
              <a:buChar char="l"/>
              <a:defRPr/>
            </a:pPr>
            <a:r>
              <a:rPr lang="en-US" dirty="0">
                <a:cs typeface="+mn-cs"/>
              </a:rPr>
              <a:t>Measures the degree of uncertainty</a:t>
            </a: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r>
              <a:rPr lang="en-US" dirty="0">
                <a:cs typeface="+mn-cs"/>
              </a:rPr>
              <a:t>Misclassification error</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45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89D467-96B7-4957-8CBB-957EA842E579}"/>
                  </a:ext>
                </a:extLst>
              </p:cNvPr>
              <p:cNvSpPr txBox="1"/>
              <p:nvPr/>
            </p:nvSpPr>
            <p:spPr>
              <a:xfrm>
                <a:off x="2406995" y="759417"/>
                <a:ext cx="2844112" cy="778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𝐺𝑖𝑛𝑖</m:t>
                      </m:r>
                      <m:r>
                        <a:rPr lang="en-US" sz="1800" i="1">
                          <a:latin typeface="Cambria Math" panose="02040503050406030204" pitchFamily="18" charset="0"/>
                        </a:rPr>
                        <m:t> </m:t>
                      </m:r>
                      <m:r>
                        <a:rPr lang="en-US" sz="1800" i="1">
                          <a:latin typeface="Cambria Math" panose="02040503050406030204" pitchFamily="18" charset="0"/>
                        </a:rPr>
                        <m:t>𝐼𝑛𝑑𝑒𝑥</m:t>
                      </m:r>
                      <m:r>
                        <a:rPr lang="en-US" sz="1800" i="1">
                          <a:latin typeface="Cambria Math" panose="02040503050406030204" pitchFamily="18" charset="0"/>
                        </a:rPr>
                        <m:t>=1 −</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𝑐</m:t>
                          </m:r>
                          <m:r>
                            <a:rPr lang="en-US" sz="1800" i="1">
                              <a:latin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𝑡</m:t>
                                  </m:r>
                                </m:e>
                              </m:d>
                            </m:e>
                            <m:sup>
                              <m:r>
                                <a:rPr lang="en-US" sz="1800" i="1">
                                  <a:latin typeface="Cambria Math" panose="02040503050406030204" pitchFamily="18" charset="0"/>
                                </a:rPr>
                                <m:t>2</m:t>
                              </m:r>
                            </m:sup>
                          </m:sSup>
                        </m:e>
                      </m:nary>
                    </m:oMath>
                  </m:oMathPara>
                </a14:m>
                <a:endParaRPr lang="en-US" sz="1800" dirty="0"/>
              </a:p>
            </p:txBody>
          </p:sp>
        </mc:Choice>
        <mc:Fallback xmlns="">
          <p:sp>
            <p:nvSpPr>
              <p:cNvPr id="5" name="TextBox 4">
                <a:extLst>
                  <a:ext uri="{FF2B5EF4-FFF2-40B4-BE49-F238E27FC236}">
                    <a16:creationId xmlns:a16="http://schemas.microsoft.com/office/drawing/2014/main" id="{D989D467-96B7-4957-8CBB-957EA842E579}"/>
                  </a:ext>
                </a:extLst>
              </p:cNvPr>
              <p:cNvSpPr txBox="1">
                <a:spLocks noRot="1" noChangeAspect="1" noMove="1" noResize="1" noEditPoints="1" noAdjustHandles="1" noChangeArrowheads="1" noChangeShapeType="1" noTextEdit="1"/>
              </p:cNvSpPr>
              <p:nvPr/>
            </p:nvSpPr>
            <p:spPr>
              <a:xfrm>
                <a:off x="2406995" y="759417"/>
                <a:ext cx="2844112" cy="778418"/>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438D47-46F9-4B37-925E-AF20A2580B3D}"/>
                  </a:ext>
                </a:extLst>
              </p:cNvPr>
              <p:cNvSpPr txBox="1"/>
              <p:nvPr/>
            </p:nvSpPr>
            <p:spPr>
              <a:xfrm>
                <a:off x="2286000" y="2841308"/>
                <a:ext cx="3362459" cy="293094"/>
              </a:xfrm>
              <a:prstGeom prst="rect">
                <a:avLst/>
              </a:prstGeom>
              <a:noFill/>
            </p:spPr>
            <p:txBody>
              <a:bodyPr wrap="square" lIns="0" tIns="0" rIns="0" bIns="0" rtlCol="0">
                <a:spAutoFit/>
              </a:bodyPr>
              <a:lstStyle/>
              <a:p>
                <a14:m>
                  <m:oMath xmlns:m="http://schemas.openxmlformats.org/officeDocument/2006/math">
                    <m:r>
                      <a:rPr lang="en-US" sz="1800" i="1">
                        <a:latin typeface="Cambria Math" panose="02040503050406030204" pitchFamily="18" charset="0"/>
                      </a:rPr>
                      <m:t>𝐸𝑛𝑡𝑟𝑜𝑝𝑦</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𝑐</m:t>
                        </m:r>
                        <m:r>
                          <a:rPr lang="en-US" sz="1800" i="1">
                            <a:latin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𝑙𝑜</m:t>
                        </m:r>
                        <m:sSub>
                          <m:sSubPr>
                            <m:ctrlPr>
                              <a:rPr lang="en-US" sz="1800" i="1">
                                <a:latin typeface="Cambria Math" panose="02040503050406030204" pitchFamily="18" charset="0"/>
                              </a:rPr>
                            </m:ctrlPr>
                          </m:sSubPr>
                          <m:e>
                            <m:r>
                              <a:rPr lang="en-US" sz="1800" i="1">
                                <a:latin typeface="Cambria Math" panose="02040503050406030204" pitchFamily="18" charset="0"/>
                              </a:rPr>
                              <m:t>𝑔</m:t>
                            </m:r>
                          </m:e>
                          <m:sub>
                            <m:r>
                              <a:rPr lang="en-US" sz="1800" i="1">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e>
                    </m:nary>
                  </m:oMath>
                </a14:m>
                <a:r>
                  <a:rPr lang="en-US" sz="1800" dirty="0"/>
                  <a:t> </a:t>
                </a:r>
              </a:p>
            </p:txBody>
          </p:sp>
        </mc:Choice>
        <mc:Fallback xmlns="">
          <p:sp>
            <p:nvSpPr>
              <p:cNvPr id="11" name="TextBox 10">
                <a:extLst>
                  <a:ext uri="{FF2B5EF4-FFF2-40B4-BE49-F238E27FC236}">
                    <a16:creationId xmlns:a16="http://schemas.microsoft.com/office/drawing/2014/main" id="{F6438D47-46F9-4B37-925E-AF20A2580B3D}"/>
                  </a:ext>
                </a:extLst>
              </p:cNvPr>
              <p:cNvSpPr txBox="1">
                <a:spLocks noRot="1" noChangeAspect="1" noMove="1" noResize="1" noEditPoints="1" noAdjustHandles="1" noChangeArrowheads="1" noChangeShapeType="1" noTextEdit="1"/>
              </p:cNvSpPr>
              <p:nvPr/>
            </p:nvSpPr>
            <p:spPr>
              <a:xfrm>
                <a:off x="2286000" y="2841308"/>
                <a:ext cx="3362459" cy="293094"/>
              </a:xfrm>
              <a:prstGeom prst="rect">
                <a:avLst/>
              </a:prstGeom>
              <a:blipFill>
                <a:blip r:embed="rId3"/>
                <a:stretch>
                  <a:fillRect l="-3080" t="-160417" r="-362" b="-2520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2DF867-A064-4484-9470-5F98CC018994}"/>
                  </a:ext>
                </a:extLst>
              </p:cNvPr>
              <p:cNvSpPr txBox="1"/>
              <p:nvPr/>
            </p:nvSpPr>
            <p:spPr>
              <a:xfrm>
                <a:off x="3464727" y="4384083"/>
                <a:ext cx="3990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𝐶𝑙𝑎𝑠𝑠𝑖𝑓𝑖𝑐𝑎𝑡𝑖𝑜𝑛</m:t>
                      </m:r>
                      <m:r>
                        <a:rPr lang="en-US" sz="1800" i="1">
                          <a:latin typeface="Cambria Math" panose="02040503050406030204" pitchFamily="18" charset="0"/>
                        </a:rPr>
                        <m:t> </m:t>
                      </m:r>
                      <m:r>
                        <a:rPr lang="en-US" sz="1800" i="1">
                          <a:latin typeface="Cambria Math" panose="02040503050406030204" pitchFamily="18" charset="0"/>
                        </a:rPr>
                        <m:t>𝑒𝑟𝑟𝑜𝑟</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1 −</m:t>
                          </m:r>
                          <m:r>
                            <m:rPr>
                              <m:sty m:val="p"/>
                            </m:rPr>
                            <a:rPr lang="en-US" sz="1800">
                              <a:latin typeface="Cambria Math" panose="02040503050406030204" pitchFamily="18" charset="0"/>
                            </a:rPr>
                            <m:t>max</m:t>
                          </m:r>
                          <m:r>
                            <a:rPr lang="en-US" sz="180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p:txBody>
          </p:sp>
        </mc:Choice>
        <mc:Fallback xmlns="">
          <p:sp>
            <p:nvSpPr>
              <p:cNvPr id="12" name="TextBox 11">
                <a:extLst>
                  <a:ext uri="{FF2B5EF4-FFF2-40B4-BE49-F238E27FC236}">
                    <a16:creationId xmlns:a16="http://schemas.microsoft.com/office/drawing/2014/main" id="{CA2DF867-A064-4484-9470-5F98CC018994}"/>
                  </a:ext>
                </a:extLst>
              </p:cNvPr>
              <p:cNvSpPr txBox="1">
                <a:spLocks noRot="1" noChangeAspect="1" noMove="1" noResize="1" noEditPoints="1" noAdjustHandles="1" noChangeArrowheads="1" noChangeShapeType="1" noTextEdit="1"/>
              </p:cNvSpPr>
              <p:nvPr/>
            </p:nvSpPr>
            <p:spPr>
              <a:xfrm>
                <a:off x="3464727" y="4384083"/>
                <a:ext cx="3990131" cy="276999"/>
              </a:xfrm>
              <a:prstGeom prst="rect">
                <a:avLst/>
              </a:prstGeom>
              <a:blipFill>
                <a:blip r:embed="rId4"/>
                <a:stretch>
                  <a:fillRect l="-1527" r="-1679" b="-391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63CADD-D3F9-4F19-86AC-DFFC8646078B}"/>
                  </a:ext>
                </a:extLst>
              </p:cNvPr>
              <p:cNvSpPr txBox="1"/>
              <p:nvPr/>
            </p:nvSpPr>
            <p:spPr>
              <a:xfrm>
                <a:off x="5761353" y="759417"/>
                <a:ext cx="2560701" cy="784830"/>
              </a:xfrm>
              <a:prstGeom prst="rect">
                <a:avLst/>
              </a:prstGeom>
              <a:noFill/>
            </p:spPr>
            <p:txBody>
              <a:bodyPr wrap="square" rtlCol="0">
                <a:spAutoFit/>
              </a:bodyPr>
              <a:lstStyle/>
              <a:p>
                <a:r>
                  <a:rPr lang="en-US" sz="1500"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𝒑</m:t>
                        </m:r>
                      </m:e>
                      <m:sub>
                        <m:r>
                          <a:rPr lang="en-US" sz="1500" i="1">
                            <a:latin typeface="Cambria Math" panose="02040503050406030204" pitchFamily="18" charset="0"/>
                          </a:rPr>
                          <m:t>𝒊</m:t>
                        </m:r>
                      </m:sub>
                    </m:sSub>
                    <m:d>
                      <m:dPr>
                        <m:ctrlPr>
                          <a:rPr lang="en-US" sz="1500" i="1">
                            <a:latin typeface="Cambria Math" panose="02040503050406030204" pitchFamily="18" charset="0"/>
                          </a:rPr>
                        </m:ctrlPr>
                      </m:dPr>
                      <m:e>
                        <m:r>
                          <a:rPr lang="en-US" sz="1500" i="1">
                            <a:latin typeface="Cambria Math" panose="02040503050406030204" pitchFamily="18" charset="0"/>
                          </a:rPr>
                          <m:t>𝒕</m:t>
                        </m:r>
                      </m:e>
                    </m:d>
                  </m:oMath>
                </a14:m>
                <a:r>
                  <a:rPr lang="en-US" sz="1500" dirty="0">
                    <a:latin typeface="Cambria Math" panose="02040503050406030204" pitchFamily="18" charset="0"/>
                    <a:ea typeface="Cambria Math" panose="02040503050406030204" pitchFamily="18" charset="0"/>
                  </a:rPr>
                  <a:t> is the frequency of class </a:t>
                </a:r>
                <a14:m>
                  <m:oMath xmlns:m="http://schemas.openxmlformats.org/officeDocument/2006/math">
                    <m:r>
                      <a:rPr lang="en-US" sz="1500" i="1">
                        <a:latin typeface="Cambria Math" panose="02040503050406030204" pitchFamily="18" charset="0"/>
                      </a:rPr>
                      <m:t>𝒊</m:t>
                    </m:r>
                  </m:oMath>
                </a14:m>
                <a:r>
                  <a:rPr lang="en-US" sz="1500" dirty="0"/>
                  <a:t> at node t, and </a:t>
                </a:r>
                <a14:m>
                  <m:oMath xmlns:m="http://schemas.openxmlformats.org/officeDocument/2006/math">
                    <m:r>
                      <a:rPr lang="en-US" sz="1500" i="1">
                        <a:latin typeface="Cambria Math" panose="02040503050406030204" pitchFamily="18" charset="0"/>
                      </a:rPr>
                      <m:t>𝒄</m:t>
                    </m:r>
                  </m:oMath>
                </a14:m>
                <a:r>
                  <a:rPr lang="en-US" sz="1500" dirty="0"/>
                  <a:t> is the total number of classes  </a:t>
                </a:r>
              </a:p>
            </p:txBody>
          </p:sp>
        </mc:Choice>
        <mc:Fallback xmlns="">
          <p:sp>
            <p:nvSpPr>
              <p:cNvPr id="6" name="TextBox 5">
                <a:extLst>
                  <a:ext uri="{FF2B5EF4-FFF2-40B4-BE49-F238E27FC236}">
                    <a16:creationId xmlns:a16="http://schemas.microsoft.com/office/drawing/2014/main" id="{3963CADD-D3F9-4F19-86AC-DFFC8646078B}"/>
                  </a:ext>
                </a:extLst>
              </p:cNvPr>
              <p:cNvSpPr txBox="1">
                <a:spLocks noRot="1" noChangeAspect="1" noMove="1" noResize="1" noEditPoints="1" noAdjustHandles="1" noChangeArrowheads="1" noChangeShapeType="1" noTextEdit="1"/>
              </p:cNvSpPr>
              <p:nvPr/>
            </p:nvSpPr>
            <p:spPr>
              <a:xfrm>
                <a:off x="5761353" y="759417"/>
                <a:ext cx="2560701" cy="784830"/>
              </a:xfrm>
              <a:prstGeom prst="rect">
                <a:avLst/>
              </a:prstGeom>
              <a:blipFill>
                <a:blip r:embed="rId5"/>
                <a:stretch>
                  <a:fillRect l="-952" t="-2344" r="-1190" b="-7813"/>
                </a:stretch>
              </a:blipFill>
            </p:spPr>
            <p:txBody>
              <a:bodyPr/>
              <a:lstStyle/>
              <a:p>
                <a:r>
                  <a:rPr lang="en-IN">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0797F97-8737-4196-8F78-DDED39E93034}"/>
              </a:ext>
            </a:extLst>
          </p:cNvPr>
          <p:cNvSpPr>
            <a:spLocks noGrp="1" noChangeArrowheads="1"/>
          </p:cNvSpPr>
          <p:nvPr>
            <p:ph type="title"/>
          </p:nvPr>
        </p:nvSpPr>
        <p:spPr>
          <a:xfrm>
            <a:off x="755935" y="86683"/>
            <a:ext cx="8520600" cy="572700"/>
          </a:xfrm>
        </p:spPr>
        <p:txBody>
          <a:bodyPr>
            <a:normAutofit fontScale="90000"/>
          </a:bodyPr>
          <a:lstStyle/>
          <a:p>
            <a:pPr algn="ctr">
              <a:defRPr/>
            </a:pPr>
            <a:r>
              <a:rPr lang="en-US" dirty="0">
                <a:cs typeface="+mj-cs"/>
              </a:rPr>
              <a:t>Computing </a:t>
            </a:r>
            <a:r>
              <a:rPr lang="en-US" dirty="0" err="1">
                <a:cs typeface="+mj-cs"/>
              </a:rPr>
              <a:t>Gini</a:t>
            </a:r>
            <a:r>
              <a:rPr lang="en-US" dirty="0">
                <a:cs typeface="+mj-cs"/>
              </a:rPr>
              <a:t> Index of a Single Node</a:t>
            </a:r>
          </a:p>
        </p:txBody>
      </p:sp>
      <p:graphicFrame>
        <p:nvGraphicFramePr>
          <p:cNvPr id="39938" name="Object 5">
            <a:extLst>
              <a:ext uri="{FF2B5EF4-FFF2-40B4-BE49-F238E27FC236}">
                <a16:creationId xmlns:a16="http://schemas.microsoft.com/office/drawing/2014/main" id="{E8200039-0ABF-4B57-A2ED-2890FA279DFA}"/>
              </a:ext>
            </a:extLst>
          </p:cNvPr>
          <p:cNvGraphicFramePr>
            <a:graphicFrameLocks noChangeAspect="1"/>
          </p:cNvGraphicFramePr>
          <p:nvPr/>
        </p:nvGraphicFramePr>
        <p:xfrm>
          <a:off x="1485900" y="1754982"/>
          <a:ext cx="1771650" cy="702469"/>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39938" name="Object 5">
                        <a:extLst>
                          <a:ext uri="{FF2B5EF4-FFF2-40B4-BE49-F238E27FC236}">
                            <a16:creationId xmlns:a16="http://schemas.microsoft.com/office/drawing/2014/main" id="{E8200039-0ABF-4B57-A2ED-2890FA279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754982"/>
                        <a:ext cx="1771650" cy="702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39" name="Object 6">
            <a:extLst>
              <a:ext uri="{FF2B5EF4-FFF2-40B4-BE49-F238E27FC236}">
                <a16:creationId xmlns:a16="http://schemas.microsoft.com/office/drawing/2014/main" id="{7120A4C6-279B-4344-8651-656473735165}"/>
              </a:ext>
            </a:extLst>
          </p:cNvPr>
          <p:cNvGraphicFramePr>
            <a:graphicFrameLocks noChangeAspect="1"/>
          </p:cNvGraphicFramePr>
          <p:nvPr/>
        </p:nvGraphicFramePr>
        <p:xfrm>
          <a:off x="1543050" y="3886200"/>
          <a:ext cx="1714500" cy="703660"/>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39939" name="Object 6">
                        <a:extLst>
                          <a:ext uri="{FF2B5EF4-FFF2-40B4-BE49-F238E27FC236}">
                            <a16:creationId xmlns:a16="http://schemas.microsoft.com/office/drawing/2014/main" id="{7120A4C6-279B-4344-8651-656473735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0" y="3886200"/>
                        <a:ext cx="1714500" cy="703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40" name="Object 8">
            <a:extLst>
              <a:ext uri="{FF2B5EF4-FFF2-40B4-BE49-F238E27FC236}">
                <a16:creationId xmlns:a16="http://schemas.microsoft.com/office/drawing/2014/main" id="{204A3D49-4270-4D62-ABAA-F91EA1DF73FA}"/>
              </a:ext>
            </a:extLst>
          </p:cNvPr>
          <p:cNvGraphicFramePr>
            <a:graphicFrameLocks noChangeAspect="1"/>
          </p:cNvGraphicFramePr>
          <p:nvPr/>
        </p:nvGraphicFramePr>
        <p:xfrm>
          <a:off x="1543050" y="2863453"/>
          <a:ext cx="1714500" cy="679847"/>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39940" name="Object 8">
                        <a:extLst>
                          <a:ext uri="{FF2B5EF4-FFF2-40B4-BE49-F238E27FC236}">
                            <a16:creationId xmlns:a16="http://schemas.microsoft.com/office/drawing/2014/main" id="{204A3D49-4270-4D62-ABAA-F91EA1DF73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3050" y="2863453"/>
                        <a:ext cx="1714500" cy="679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41" name="Text Box 10">
            <a:extLst>
              <a:ext uri="{FF2B5EF4-FFF2-40B4-BE49-F238E27FC236}">
                <a16:creationId xmlns:a16="http://schemas.microsoft.com/office/drawing/2014/main" id="{5132657C-D92C-4BC0-AC0F-43D3EC302F57}"/>
              </a:ext>
            </a:extLst>
          </p:cNvPr>
          <p:cNvSpPr txBox="1">
            <a:spLocks noChangeArrowheads="1"/>
          </p:cNvSpPr>
          <p:nvPr/>
        </p:nvSpPr>
        <p:spPr bwMode="auto">
          <a:xfrm>
            <a:off x="3429000" y="1754981"/>
            <a:ext cx="38862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dirty="0"/>
              <a:t>P(C1) = 0/6 = 0     P(C2) = 6/6 = 1</a:t>
            </a:r>
          </a:p>
          <a:p>
            <a:pPr>
              <a:spcBef>
                <a:spcPct val="50000"/>
              </a:spcBef>
              <a:spcAft>
                <a:spcPct val="0"/>
              </a:spcAft>
              <a:buClrTx/>
              <a:buSzTx/>
              <a:buFontTx/>
              <a:buNone/>
            </a:pPr>
            <a:r>
              <a:rPr lang="en-US" altLang="en-US" sz="1500" dirty="0"/>
              <a:t>Gini = 1 – P(C1)</a:t>
            </a:r>
            <a:r>
              <a:rPr lang="en-US" altLang="en-US" sz="1500" baseline="30000" dirty="0"/>
              <a:t>2 </a:t>
            </a:r>
            <a:r>
              <a:rPr lang="en-US" altLang="en-US" sz="1500" dirty="0"/>
              <a:t>– P(C2)</a:t>
            </a:r>
            <a:r>
              <a:rPr lang="en-US" altLang="en-US" sz="1500" baseline="30000" dirty="0"/>
              <a:t>2</a:t>
            </a:r>
            <a:r>
              <a:rPr lang="en-US" altLang="en-US" sz="1500" dirty="0"/>
              <a:t> = 1 – 0 – 1 = 0 </a:t>
            </a:r>
          </a:p>
        </p:txBody>
      </p:sp>
      <p:sp>
        <p:nvSpPr>
          <p:cNvPr id="39943" name="Text Box 12">
            <a:extLst>
              <a:ext uri="{FF2B5EF4-FFF2-40B4-BE49-F238E27FC236}">
                <a16:creationId xmlns:a16="http://schemas.microsoft.com/office/drawing/2014/main" id="{6B83C9A4-725F-4709-A681-1DA1F3E292D8}"/>
              </a:ext>
            </a:extLst>
          </p:cNvPr>
          <p:cNvSpPr txBox="1">
            <a:spLocks noChangeArrowheads="1"/>
          </p:cNvSpPr>
          <p:nvPr/>
        </p:nvSpPr>
        <p:spPr bwMode="auto">
          <a:xfrm>
            <a:off x="3486150" y="2863453"/>
            <a:ext cx="38862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1/6          P(C2) = 5/6</a:t>
            </a:r>
          </a:p>
          <a:p>
            <a:pPr>
              <a:spcBef>
                <a:spcPct val="50000"/>
              </a:spcBef>
              <a:spcAft>
                <a:spcPct val="0"/>
              </a:spcAft>
              <a:buClrTx/>
              <a:buSzTx/>
              <a:buFontTx/>
              <a:buNone/>
            </a:pPr>
            <a:r>
              <a:rPr lang="en-US" altLang="en-US" sz="1500"/>
              <a:t>Gini = 1 – (1/6)</a:t>
            </a:r>
            <a:r>
              <a:rPr lang="en-US" altLang="en-US" sz="1500" baseline="30000"/>
              <a:t>2 </a:t>
            </a:r>
            <a:r>
              <a:rPr lang="en-US" altLang="en-US" sz="1500"/>
              <a:t>– (5/6)</a:t>
            </a:r>
            <a:r>
              <a:rPr lang="en-US" altLang="en-US" sz="1500" baseline="30000"/>
              <a:t>2</a:t>
            </a:r>
            <a:r>
              <a:rPr lang="en-US" altLang="en-US" sz="1500"/>
              <a:t> = 0.278</a:t>
            </a:r>
          </a:p>
        </p:txBody>
      </p:sp>
      <p:sp>
        <p:nvSpPr>
          <p:cNvPr id="39944" name="Text Box 13">
            <a:extLst>
              <a:ext uri="{FF2B5EF4-FFF2-40B4-BE49-F238E27FC236}">
                <a16:creationId xmlns:a16="http://schemas.microsoft.com/office/drawing/2014/main" id="{273B77E6-5A4D-4498-BE2E-6EF07BE4FDF8}"/>
              </a:ext>
            </a:extLst>
          </p:cNvPr>
          <p:cNvSpPr txBox="1">
            <a:spLocks noChangeArrowheads="1"/>
          </p:cNvSpPr>
          <p:nvPr/>
        </p:nvSpPr>
        <p:spPr bwMode="auto">
          <a:xfrm>
            <a:off x="3486150" y="3829050"/>
            <a:ext cx="38862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2/6          P(C2) = 4/6</a:t>
            </a:r>
          </a:p>
          <a:p>
            <a:pPr>
              <a:spcBef>
                <a:spcPct val="50000"/>
              </a:spcBef>
              <a:spcAft>
                <a:spcPct val="0"/>
              </a:spcAft>
              <a:buClrTx/>
              <a:buSzTx/>
              <a:buFontTx/>
              <a:buNone/>
            </a:pPr>
            <a:r>
              <a:rPr lang="en-US" altLang="en-US" sz="1500"/>
              <a:t>Gini = 1 – (2/6)</a:t>
            </a:r>
            <a:r>
              <a:rPr lang="en-US" altLang="en-US" sz="1500" baseline="30000"/>
              <a:t>2 </a:t>
            </a:r>
            <a:r>
              <a:rPr lang="en-US" altLang="en-US" sz="1500"/>
              <a:t>– (4/6)</a:t>
            </a:r>
            <a:r>
              <a:rPr lang="en-US" altLang="en-US" sz="1500" baseline="30000"/>
              <a:t>2</a:t>
            </a:r>
            <a:r>
              <a:rPr lang="en-US" altLang="en-US" sz="1500"/>
              <a:t> = 0.444</a:t>
            </a:r>
          </a:p>
        </p:txBody>
      </p:sp>
      <p:sp>
        <p:nvSpPr>
          <p:cNvPr id="3" name="Footer Placeholder 2">
            <a:extLst>
              <a:ext uri="{FF2B5EF4-FFF2-40B4-BE49-F238E27FC236}">
                <a16:creationId xmlns:a16="http://schemas.microsoft.com/office/drawing/2014/main" id="{F3F61E7E-E2B4-4C81-BA18-B27510545930}"/>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505481D9-A3B4-4E13-857D-1D6CEFDEA472}"/>
              </a:ext>
            </a:extLst>
          </p:cNvPr>
          <p:cNvSpPr>
            <a:spLocks noGrp="1"/>
          </p:cNvSpPr>
          <p:nvPr>
            <p:ph type="sldNum" sz="quarter" idx="12"/>
          </p:nvPr>
        </p:nvSpPr>
        <p:spPr/>
        <p:txBody>
          <a:bodyPr/>
          <a:lstStyle/>
          <a:p>
            <a:pPr>
              <a:defRPr/>
            </a:pPr>
            <a:fld id="{B60C5DB0-FAEB-48A8-BECF-D2B899EB371D}" type="slidenum">
              <a:rPr lang="en-US"/>
              <a:pPr>
                <a:defRPr/>
              </a:pPr>
              <a:t>46</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8B679A-E8F1-40EB-8D90-5FB6D8C61362}"/>
                  </a:ext>
                </a:extLst>
              </p:cNvPr>
              <p:cNvSpPr txBox="1"/>
              <p:nvPr/>
            </p:nvSpPr>
            <p:spPr>
              <a:xfrm>
                <a:off x="2800350" y="773593"/>
                <a:ext cx="2895408" cy="778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𝐺𝑖𝑛𝑖</m:t>
                      </m:r>
                      <m:r>
                        <a:rPr lang="en-US" sz="1800" i="1">
                          <a:latin typeface="Cambria Math" panose="02040503050406030204" pitchFamily="18" charset="0"/>
                        </a:rPr>
                        <m:t> </m:t>
                      </m:r>
                      <m:r>
                        <a:rPr lang="en-US" sz="1800" i="1">
                          <a:latin typeface="Cambria Math" panose="02040503050406030204" pitchFamily="18" charset="0"/>
                        </a:rPr>
                        <m:t>𝐼𝑛𝑑𝑒𝑥</m:t>
                      </m:r>
                      <m:r>
                        <a:rPr lang="en-US" sz="1800" i="1">
                          <a:latin typeface="Cambria Math" panose="02040503050406030204" pitchFamily="18" charset="0"/>
                        </a:rPr>
                        <m:t>=1 − </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𝑐</m:t>
                          </m:r>
                          <m:r>
                            <a:rPr lang="en-US" sz="1800" i="1">
                              <a:latin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𝑡</m:t>
                                  </m:r>
                                </m:e>
                              </m:d>
                            </m:e>
                            <m:sup>
                              <m:r>
                                <a:rPr lang="en-US" sz="1800" i="1">
                                  <a:latin typeface="Cambria Math" panose="02040503050406030204" pitchFamily="18" charset="0"/>
                                </a:rPr>
                                <m:t>2</m:t>
                              </m:r>
                            </m:sup>
                          </m:sSup>
                        </m:e>
                      </m:nary>
                    </m:oMath>
                  </m:oMathPara>
                </a14:m>
                <a:endParaRPr lang="en-US" sz="1800" dirty="0"/>
              </a:p>
            </p:txBody>
          </p:sp>
        </mc:Choice>
        <mc:Fallback xmlns="">
          <p:sp>
            <p:nvSpPr>
              <p:cNvPr id="13" name="TextBox 12">
                <a:extLst>
                  <a:ext uri="{FF2B5EF4-FFF2-40B4-BE49-F238E27FC236}">
                    <a16:creationId xmlns:a16="http://schemas.microsoft.com/office/drawing/2014/main" id="{5A8B679A-E8F1-40EB-8D90-5FB6D8C61362}"/>
                  </a:ext>
                </a:extLst>
              </p:cNvPr>
              <p:cNvSpPr txBox="1">
                <a:spLocks noRot="1" noChangeAspect="1" noMove="1" noResize="1" noEditPoints="1" noAdjustHandles="1" noChangeArrowheads="1" noChangeShapeType="1" noTextEdit="1"/>
              </p:cNvSpPr>
              <p:nvPr/>
            </p:nvSpPr>
            <p:spPr>
              <a:xfrm>
                <a:off x="2800350" y="773593"/>
                <a:ext cx="2895408" cy="778418"/>
              </a:xfrm>
              <a:prstGeom prst="rect">
                <a:avLst/>
              </a:prstGeom>
              <a:blipFill>
                <a:blip r:embed="rId8"/>
                <a:stretch>
                  <a:fillRect/>
                </a:stretch>
              </a:blipFill>
            </p:spPr>
            <p:txBody>
              <a:bodyPr/>
              <a:lstStyle/>
              <a:p>
                <a:r>
                  <a:rPr lang="en-IN">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B66D3C3-3E0C-4238-B50B-BFD3F70A5112}"/>
              </a:ext>
            </a:extLst>
          </p:cNvPr>
          <p:cNvSpPr>
            <a:spLocks noGrp="1" noChangeArrowheads="1"/>
          </p:cNvSpPr>
          <p:nvPr>
            <p:ph type="title"/>
          </p:nvPr>
        </p:nvSpPr>
        <p:spPr>
          <a:xfrm>
            <a:off x="2628900" y="114300"/>
            <a:ext cx="4800601" cy="628650"/>
          </a:xfrm>
        </p:spPr>
        <p:txBody>
          <a:bodyPr>
            <a:normAutofit fontScale="90000"/>
          </a:bodyPr>
          <a:lstStyle/>
          <a:p>
            <a:pPr algn="ctr">
              <a:defRPr/>
            </a:pPr>
            <a:r>
              <a:rPr lang="en-US" sz="2100" dirty="0">
                <a:cs typeface="+mj-cs"/>
              </a:rPr>
              <a:t>Binary Attributes: Computing GINI Index</a:t>
            </a:r>
          </a:p>
        </p:txBody>
      </p:sp>
      <p:sp>
        <p:nvSpPr>
          <p:cNvPr id="41986" name="Rectangle 3">
            <a:extLst>
              <a:ext uri="{FF2B5EF4-FFF2-40B4-BE49-F238E27FC236}">
                <a16:creationId xmlns:a16="http://schemas.microsoft.com/office/drawing/2014/main" id="{849E6610-6D7D-4F29-8DC3-D61330AC901D}"/>
              </a:ext>
            </a:extLst>
          </p:cNvPr>
          <p:cNvSpPr>
            <a:spLocks noChangeArrowheads="1"/>
          </p:cNvSpPr>
          <p:nvPr/>
        </p:nvSpPr>
        <p:spPr bwMode="auto">
          <a:xfrm>
            <a:off x="1371600" y="857251"/>
            <a:ext cx="6134100" cy="1507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92100" indent="-292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800" dirty="0"/>
              <a:t>Splits into two partitions (child nodes)</a:t>
            </a:r>
          </a:p>
          <a:p>
            <a:r>
              <a:rPr lang="en-US" altLang="en-US" sz="1800" dirty="0"/>
              <a:t>Effect of Weighing partitions: </a:t>
            </a:r>
          </a:p>
          <a:p>
            <a:pPr lvl="1"/>
            <a:r>
              <a:rPr lang="en-US" altLang="en-US" sz="1800" dirty="0"/>
              <a:t>Larger and purer partitions are sought</a:t>
            </a:r>
          </a:p>
        </p:txBody>
      </p:sp>
      <p:sp>
        <p:nvSpPr>
          <p:cNvPr id="41987" name="Oval 4">
            <a:extLst>
              <a:ext uri="{FF2B5EF4-FFF2-40B4-BE49-F238E27FC236}">
                <a16:creationId xmlns:a16="http://schemas.microsoft.com/office/drawing/2014/main" id="{F51C8094-CB88-457C-A1ED-FF653053F66E}"/>
              </a:ext>
            </a:extLst>
          </p:cNvPr>
          <p:cNvSpPr>
            <a:spLocks noChangeArrowheads="1"/>
          </p:cNvSpPr>
          <p:nvPr/>
        </p:nvSpPr>
        <p:spPr bwMode="auto">
          <a:xfrm>
            <a:off x="3886200" y="2146698"/>
            <a:ext cx="757238" cy="340519"/>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500">
                <a:latin typeface="Times New Roman" panose="02020603050405020304" pitchFamily="18" charset="0"/>
              </a:rPr>
              <a:t>B?</a:t>
            </a:r>
            <a:endParaRPr lang="en-US" altLang="en-US" sz="1800">
              <a:latin typeface="Times New Roman" panose="02020603050405020304" pitchFamily="18" charset="0"/>
            </a:endParaRPr>
          </a:p>
        </p:txBody>
      </p:sp>
      <p:sp>
        <p:nvSpPr>
          <p:cNvPr id="41988" name="Line 5">
            <a:extLst>
              <a:ext uri="{FF2B5EF4-FFF2-40B4-BE49-F238E27FC236}">
                <a16:creationId xmlns:a16="http://schemas.microsoft.com/office/drawing/2014/main" id="{C9DB7CD9-D3E9-4E38-915C-69A909A6445C}"/>
              </a:ext>
            </a:extLst>
          </p:cNvPr>
          <p:cNvSpPr>
            <a:spLocks noChangeShapeType="1"/>
          </p:cNvSpPr>
          <p:nvPr/>
        </p:nvSpPr>
        <p:spPr bwMode="auto">
          <a:xfrm flipH="1">
            <a:off x="3455194" y="2489598"/>
            <a:ext cx="831056" cy="544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41989" name="Line 6">
            <a:extLst>
              <a:ext uri="{FF2B5EF4-FFF2-40B4-BE49-F238E27FC236}">
                <a16:creationId xmlns:a16="http://schemas.microsoft.com/office/drawing/2014/main" id="{ABF76B16-1E42-4A1E-91C3-67871D6A52C5}"/>
              </a:ext>
            </a:extLst>
          </p:cNvPr>
          <p:cNvSpPr>
            <a:spLocks noChangeShapeType="1"/>
          </p:cNvSpPr>
          <p:nvPr/>
        </p:nvSpPr>
        <p:spPr bwMode="auto">
          <a:xfrm>
            <a:off x="4286251" y="2489598"/>
            <a:ext cx="888206" cy="544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41990" name="Text Box 7">
            <a:extLst>
              <a:ext uri="{FF2B5EF4-FFF2-40B4-BE49-F238E27FC236}">
                <a16:creationId xmlns:a16="http://schemas.microsoft.com/office/drawing/2014/main" id="{E0309594-EF85-4A43-92A2-8B28F47F7D47}"/>
              </a:ext>
            </a:extLst>
          </p:cNvPr>
          <p:cNvSpPr txBox="1">
            <a:spLocks noChangeArrowheads="1"/>
          </p:cNvSpPr>
          <p:nvPr/>
        </p:nvSpPr>
        <p:spPr bwMode="auto">
          <a:xfrm>
            <a:off x="3225828" y="2563989"/>
            <a:ext cx="4539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350">
                <a:latin typeface="Times New Roman" panose="02020603050405020304" pitchFamily="18" charset="0"/>
              </a:rPr>
              <a:t>Yes</a:t>
            </a:r>
          </a:p>
        </p:txBody>
      </p:sp>
      <p:sp>
        <p:nvSpPr>
          <p:cNvPr id="41991" name="Text Box 8">
            <a:extLst>
              <a:ext uri="{FF2B5EF4-FFF2-40B4-BE49-F238E27FC236}">
                <a16:creationId xmlns:a16="http://schemas.microsoft.com/office/drawing/2014/main" id="{2241E175-F45E-4622-B15A-C4A13B1AB5AF}"/>
              </a:ext>
            </a:extLst>
          </p:cNvPr>
          <p:cNvSpPr txBox="1">
            <a:spLocks noChangeArrowheads="1"/>
          </p:cNvSpPr>
          <p:nvPr/>
        </p:nvSpPr>
        <p:spPr bwMode="auto">
          <a:xfrm>
            <a:off x="5093007" y="2563989"/>
            <a:ext cx="3962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350">
                <a:latin typeface="Times New Roman" panose="02020603050405020304" pitchFamily="18" charset="0"/>
              </a:rPr>
              <a:t>No</a:t>
            </a:r>
          </a:p>
        </p:txBody>
      </p:sp>
      <p:sp>
        <p:nvSpPr>
          <p:cNvPr id="41992" name="Rectangle 9">
            <a:extLst>
              <a:ext uri="{FF2B5EF4-FFF2-40B4-BE49-F238E27FC236}">
                <a16:creationId xmlns:a16="http://schemas.microsoft.com/office/drawing/2014/main" id="{0E521C3C-2767-44A9-AC39-D4B2FF686701}"/>
              </a:ext>
            </a:extLst>
          </p:cNvPr>
          <p:cNvSpPr>
            <a:spLocks noChangeArrowheads="1"/>
          </p:cNvSpPr>
          <p:nvPr/>
        </p:nvSpPr>
        <p:spPr bwMode="auto">
          <a:xfrm>
            <a:off x="3143250" y="3033713"/>
            <a:ext cx="702469" cy="255985"/>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350">
                <a:latin typeface="Times New Roman" panose="02020603050405020304" pitchFamily="18" charset="0"/>
              </a:rPr>
              <a:t>Node N1</a:t>
            </a:r>
          </a:p>
        </p:txBody>
      </p:sp>
      <p:sp>
        <p:nvSpPr>
          <p:cNvPr id="41993" name="Rectangle 10">
            <a:extLst>
              <a:ext uri="{FF2B5EF4-FFF2-40B4-BE49-F238E27FC236}">
                <a16:creationId xmlns:a16="http://schemas.microsoft.com/office/drawing/2014/main" id="{3AC3220A-6957-4652-BEBE-EC133C184FEB}"/>
              </a:ext>
            </a:extLst>
          </p:cNvPr>
          <p:cNvSpPr>
            <a:spLocks noChangeArrowheads="1"/>
          </p:cNvSpPr>
          <p:nvPr/>
        </p:nvSpPr>
        <p:spPr bwMode="auto">
          <a:xfrm>
            <a:off x="4783932" y="3033713"/>
            <a:ext cx="702469" cy="255985"/>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350">
                <a:latin typeface="Times New Roman" panose="02020603050405020304" pitchFamily="18" charset="0"/>
              </a:rPr>
              <a:t>Node N2</a:t>
            </a:r>
          </a:p>
        </p:txBody>
      </p:sp>
      <p:graphicFrame>
        <p:nvGraphicFramePr>
          <p:cNvPr id="41994" name="Object 11">
            <a:extLst>
              <a:ext uri="{FF2B5EF4-FFF2-40B4-BE49-F238E27FC236}">
                <a16:creationId xmlns:a16="http://schemas.microsoft.com/office/drawing/2014/main" id="{1EB89425-ECB7-4EFB-8642-8035770B1331}"/>
              </a:ext>
            </a:extLst>
          </p:cNvPr>
          <p:cNvGraphicFramePr>
            <a:graphicFrameLocks noChangeAspect="1"/>
          </p:cNvGraphicFramePr>
          <p:nvPr/>
        </p:nvGraphicFramePr>
        <p:xfrm>
          <a:off x="6057900" y="1943100"/>
          <a:ext cx="1485900" cy="1428750"/>
        </p:xfrm>
        <a:graphic>
          <a:graphicData uri="http://schemas.openxmlformats.org/presentationml/2006/ole">
            <mc:AlternateContent xmlns:mc="http://schemas.openxmlformats.org/markup-compatibility/2006">
              <mc:Choice xmlns:v="urn:schemas-microsoft-com:vml" Requires="v">
                <p:oleObj name="Document" r:id="rId2" imgW="3187700" imgH="3048000" progId="Word.Document.8">
                  <p:embed/>
                </p:oleObj>
              </mc:Choice>
              <mc:Fallback>
                <p:oleObj name="Document" r:id="rId2" imgW="3187700" imgH="3048000" progId="Word.Document.8">
                  <p:embed/>
                  <p:pic>
                    <p:nvPicPr>
                      <p:cNvPr id="41994" name="Object 11">
                        <a:extLst>
                          <a:ext uri="{FF2B5EF4-FFF2-40B4-BE49-F238E27FC236}">
                            <a16:creationId xmlns:a16="http://schemas.microsoft.com/office/drawing/2014/main" id="{1EB89425-ECB7-4EFB-8642-8035770B1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1943100"/>
                        <a:ext cx="148590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5" name="Object 12">
            <a:extLst>
              <a:ext uri="{FF2B5EF4-FFF2-40B4-BE49-F238E27FC236}">
                <a16:creationId xmlns:a16="http://schemas.microsoft.com/office/drawing/2014/main" id="{9A97F3B4-C759-4C23-BFFA-C3387C40E6BB}"/>
              </a:ext>
            </a:extLst>
          </p:cNvPr>
          <p:cNvGraphicFramePr>
            <a:graphicFrameLocks noChangeAspect="1"/>
          </p:cNvGraphicFramePr>
          <p:nvPr/>
        </p:nvGraphicFramePr>
        <p:xfrm>
          <a:off x="3600450" y="3486150"/>
          <a:ext cx="1428750" cy="1103710"/>
        </p:xfrm>
        <a:graphic>
          <a:graphicData uri="http://schemas.openxmlformats.org/presentationml/2006/ole">
            <mc:AlternateContent xmlns:mc="http://schemas.openxmlformats.org/markup-compatibility/2006">
              <mc:Choice xmlns:v="urn:schemas-microsoft-com:vml" Requires="v">
                <p:oleObj name="Document" r:id="rId4" imgW="3265932" imgH="2548128" progId="Word.Document.8">
                  <p:embed/>
                </p:oleObj>
              </mc:Choice>
              <mc:Fallback>
                <p:oleObj name="Document" r:id="rId4" imgW="3265932" imgH="2548128" progId="Word.Document.8">
                  <p:embed/>
                  <p:pic>
                    <p:nvPicPr>
                      <p:cNvPr id="41995" name="Object 12">
                        <a:extLst>
                          <a:ext uri="{FF2B5EF4-FFF2-40B4-BE49-F238E27FC236}">
                            <a16:creationId xmlns:a16="http://schemas.microsoft.com/office/drawing/2014/main" id="{9A97F3B4-C759-4C23-BFFA-C3387C40E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450" y="3486150"/>
                        <a:ext cx="1428750" cy="11037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1996" name="Text Box 13">
            <a:extLst>
              <a:ext uri="{FF2B5EF4-FFF2-40B4-BE49-F238E27FC236}">
                <a16:creationId xmlns:a16="http://schemas.microsoft.com/office/drawing/2014/main" id="{4DEE211F-ECA4-4A85-80AF-C396CD4CA150}"/>
              </a:ext>
            </a:extLst>
          </p:cNvPr>
          <p:cNvSpPr txBox="1">
            <a:spLocks noChangeArrowheads="1"/>
          </p:cNvSpPr>
          <p:nvPr/>
        </p:nvSpPr>
        <p:spPr bwMode="auto">
          <a:xfrm>
            <a:off x="1428750" y="3143250"/>
            <a:ext cx="1828800"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Gini(N1) </a:t>
            </a:r>
            <a:br>
              <a:rPr lang="en-US" altLang="en-US" sz="1500"/>
            </a:br>
            <a:r>
              <a:rPr lang="en-US" altLang="en-US" sz="1500"/>
              <a:t>= 1 – (5/6)</a:t>
            </a:r>
            <a:r>
              <a:rPr lang="en-US" altLang="en-US" sz="1500" baseline="30000"/>
              <a:t>2 </a:t>
            </a:r>
            <a:r>
              <a:rPr lang="en-US" altLang="en-US" sz="1500"/>
              <a:t>– (1/6)</a:t>
            </a:r>
            <a:r>
              <a:rPr lang="en-US" altLang="en-US" sz="1500" baseline="30000"/>
              <a:t>2</a:t>
            </a:r>
            <a:r>
              <a:rPr lang="en-US" altLang="en-US" sz="1500"/>
              <a:t> </a:t>
            </a:r>
            <a:br>
              <a:rPr lang="en-US" altLang="en-US" sz="1500"/>
            </a:br>
            <a:r>
              <a:rPr lang="en-US" altLang="en-US" sz="1500"/>
              <a:t>= 0.278 </a:t>
            </a:r>
          </a:p>
          <a:p>
            <a:pPr>
              <a:spcBef>
                <a:spcPct val="50000"/>
              </a:spcBef>
              <a:spcAft>
                <a:spcPct val="0"/>
              </a:spcAft>
              <a:buClrTx/>
              <a:buSzTx/>
              <a:buFontTx/>
              <a:buNone/>
            </a:pPr>
            <a:r>
              <a:rPr lang="en-US" altLang="en-US" sz="1500"/>
              <a:t>Gini(N2) </a:t>
            </a:r>
            <a:br>
              <a:rPr lang="en-US" altLang="en-US" sz="1500"/>
            </a:br>
            <a:r>
              <a:rPr lang="en-US" altLang="en-US" sz="1500"/>
              <a:t>= 1 – (2/6)</a:t>
            </a:r>
            <a:r>
              <a:rPr lang="en-US" altLang="en-US" sz="1500" baseline="30000"/>
              <a:t>2 </a:t>
            </a:r>
            <a:r>
              <a:rPr lang="en-US" altLang="en-US" sz="1500"/>
              <a:t>– (4/6)</a:t>
            </a:r>
            <a:r>
              <a:rPr lang="en-US" altLang="en-US" sz="1500" baseline="30000"/>
              <a:t>2</a:t>
            </a:r>
            <a:r>
              <a:rPr lang="en-US" altLang="en-US" sz="1500"/>
              <a:t> </a:t>
            </a:r>
            <a:br>
              <a:rPr lang="en-US" altLang="en-US" sz="1500"/>
            </a:br>
            <a:r>
              <a:rPr lang="en-US" altLang="en-US" sz="1500"/>
              <a:t>= 0.444</a:t>
            </a:r>
          </a:p>
        </p:txBody>
      </p:sp>
      <p:sp>
        <p:nvSpPr>
          <p:cNvPr id="41997" name="Text Box 14">
            <a:extLst>
              <a:ext uri="{FF2B5EF4-FFF2-40B4-BE49-F238E27FC236}">
                <a16:creationId xmlns:a16="http://schemas.microsoft.com/office/drawing/2014/main" id="{F04FB8AB-9129-477B-9FCE-90DA87982F8B}"/>
              </a:ext>
            </a:extLst>
          </p:cNvPr>
          <p:cNvSpPr txBox="1">
            <a:spLocks noChangeArrowheads="1"/>
          </p:cNvSpPr>
          <p:nvPr/>
        </p:nvSpPr>
        <p:spPr bwMode="auto">
          <a:xfrm>
            <a:off x="5486400" y="3521869"/>
            <a:ext cx="2514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350"/>
              <a:t>Weighted Gini of N1 N2</a:t>
            </a:r>
            <a:br>
              <a:rPr lang="en-US" altLang="en-US" sz="1500"/>
            </a:br>
            <a:r>
              <a:rPr lang="en-US" altLang="en-US" sz="1350"/>
              <a:t>= 6/12 * 0.278 + </a:t>
            </a:r>
            <a:br>
              <a:rPr lang="en-US" altLang="en-US" sz="1350"/>
            </a:br>
            <a:r>
              <a:rPr lang="en-US" altLang="en-US" sz="1350"/>
              <a:t>   6/12 * 0.444</a:t>
            </a:r>
            <a:br>
              <a:rPr lang="en-US" altLang="en-US" sz="1350"/>
            </a:br>
            <a:r>
              <a:rPr lang="en-US" altLang="en-US" sz="1350"/>
              <a:t>= 0.361</a:t>
            </a:r>
          </a:p>
        </p:txBody>
      </p:sp>
      <p:sp>
        <p:nvSpPr>
          <p:cNvPr id="41998" name="TextBox 1">
            <a:extLst>
              <a:ext uri="{FF2B5EF4-FFF2-40B4-BE49-F238E27FC236}">
                <a16:creationId xmlns:a16="http://schemas.microsoft.com/office/drawing/2014/main" id="{1016E80E-2819-40DB-960D-12FE839811CC}"/>
              </a:ext>
            </a:extLst>
          </p:cNvPr>
          <p:cNvSpPr txBox="1">
            <a:spLocks noChangeArrowheads="1"/>
          </p:cNvSpPr>
          <p:nvPr/>
        </p:nvSpPr>
        <p:spPr bwMode="auto">
          <a:xfrm>
            <a:off x="5306616" y="4400550"/>
            <a:ext cx="243528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350">
                <a:solidFill>
                  <a:srgbClr val="FF0000"/>
                </a:solidFill>
              </a:rPr>
              <a:t>Gain = 0.486 – 0.361 = 0.125</a:t>
            </a:r>
          </a:p>
        </p:txBody>
      </p:sp>
      <p:sp>
        <p:nvSpPr>
          <p:cNvPr id="3" name="Footer Placeholder 2">
            <a:extLst>
              <a:ext uri="{FF2B5EF4-FFF2-40B4-BE49-F238E27FC236}">
                <a16:creationId xmlns:a16="http://schemas.microsoft.com/office/drawing/2014/main" id="{F9DDB410-0FF0-4006-B695-FDC7B1C8F39E}"/>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B3A98847-69E2-4C63-8BD6-BC3078F9FAAC}"/>
              </a:ext>
            </a:extLst>
          </p:cNvPr>
          <p:cNvSpPr>
            <a:spLocks noGrp="1"/>
          </p:cNvSpPr>
          <p:nvPr>
            <p:ph type="sldNum" sz="quarter" idx="12"/>
          </p:nvPr>
        </p:nvSpPr>
        <p:spPr/>
        <p:txBody>
          <a:bodyPr/>
          <a:lstStyle/>
          <a:p>
            <a:pPr>
              <a:defRPr/>
            </a:pPr>
            <a:fld id="{3FA5E14C-141B-412E-97C6-45929F0772CF}" type="slidenum">
              <a:rPr lang="en-US"/>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7D86A48-57D6-4F27-90C2-CCAC90C22EC1}"/>
              </a:ext>
            </a:extLst>
          </p:cNvPr>
          <p:cNvSpPr>
            <a:spLocks noGrp="1" noChangeArrowheads="1"/>
          </p:cNvSpPr>
          <p:nvPr>
            <p:ph type="title"/>
          </p:nvPr>
        </p:nvSpPr>
        <p:spPr>
          <a:xfrm>
            <a:off x="3314700" y="0"/>
            <a:ext cx="4457700" cy="685800"/>
          </a:xfrm>
        </p:spPr>
        <p:txBody>
          <a:bodyPr>
            <a:normAutofit fontScale="90000"/>
          </a:bodyPr>
          <a:lstStyle/>
          <a:p>
            <a:pPr algn="ctr">
              <a:defRPr/>
            </a:pPr>
            <a:r>
              <a:rPr lang="en-US" sz="2100" dirty="0">
                <a:cs typeface="+mj-cs"/>
              </a:rPr>
              <a:t>Categorical Attributes: Computing </a:t>
            </a:r>
            <a:r>
              <a:rPr lang="en-US" sz="2100" dirty="0" err="1">
                <a:cs typeface="+mj-cs"/>
              </a:rPr>
              <a:t>Gini</a:t>
            </a:r>
            <a:r>
              <a:rPr lang="en-US" sz="2100" dirty="0">
                <a:cs typeface="+mj-cs"/>
              </a:rPr>
              <a:t> Index</a:t>
            </a:r>
          </a:p>
        </p:txBody>
      </p:sp>
      <p:sp>
        <p:nvSpPr>
          <p:cNvPr id="36867" name="Rectangle 3">
            <a:extLst>
              <a:ext uri="{FF2B5EF4-FFF2-40B4-BE49-F238E27FC236}">
                <a16:creationId xmlns:a16="http://schemas.microsoft.com/office/drawing/2014/main" id="{F25D8AA2-D44D-44D3-8B67-7BD44F713E08}"/>
              </a:ext>
            </a:extLst>
          </p:cNvPr>
          <p:cNvSpPr>
            <a:spLocks noGrp="1" noChangeArrowheads="1"/>
          </p:cNvSpPr>
          <p:nvPr>
            <p:ph type="body" idx="1"/>
          </p:nvPr>
        </p:nvSpPr>
        <p:spPr/>
        <p:txBody>
          <a:bodyPr/>
          <a:lstStyle/>
          <a:p>
            <a:pPr>
              <a:buFont typeface="Monotype Sorts" charset="0"/>
              <a:buChar char="l"/>
              <a:defRPr/>
            </a:pPr>
            <a:r>
              <a:rPr lang="en-US" dirty="0">
                <a:cs typeface="+mn-cs"/>
              </a:rPr>
              <a:t>For each distinct value, gather counts for each class in the dataset</a:t>
            </a:r>
          </a:p>
          <a:p>
            <a:pPr>
              <a:buFont typeface="Monotype Sorts" charset="0"/>
              <a:buChar char="l"/>
              <a:defRPr/>
            </a:pPr>
            <a:r>
              <a:rPr lang="en-US" dirty="0">
                <a:cs typeface="+mn-cs"/>
              </a:rPr>
              <a:t>Use the count matrix to make decisions</a:t>
            </a:r>
          </a:p>
        </p:txBody>
      </p:sp>
      <p:graphicFrame>
        <p:nvGraphicFramePr>
          <p:cNvPr id="43011" name="Object 4">
            <a:extLst>
              <a:ext uri="{FF2B5EF4-FFF2-40B4-BE49-F238E27FC236}">
                <a16:creationId xmlns:a16="http://schemas.microsoft.com/office/drawing/2014/main" id="{B3D2D975-52F5-405B-BEA7-C3D4AC753F41}"/>
              </a:ext>
            </a:extLst>
          </p:cNvPr>
          <p:cNvGraphicFramePr>
            <a:graphicFrameLocks noChangeAspect="1"/>
          </p:cNvGraphicFramePr>
          <p:nvPr/>
        </p:nvGraphicFramePr>
        <p:xfrm>
          <a:off x="4061222" y="2857501"/>
          <a:ext cx="1927622" cy="1318022"/>
        </p:xfrm>
        <a:graphic>
          <a:graphicData uri="http://schemas.openxmlformats.org/presentationml/2006/ole">
            <mc:AlternateContent xmlns:mc="http://schemas.openxmlformats.org/markup-compatibility/2006">
              <mc:Choice xmlns:v="urn:schemas-microsoft-com:vml" Requires="v">
                <p:oleObj name="Document" r:id="rId2" imgW="5854700" imgH="4000500" progId="Word.Document.8">
                  <p:embed/>
                </p:oleObj>
              </mc:Choice>
              <mc:Fallback>
                <p:oleObj name="Document" r:id="rId2" imgW="5854700" imgH="4000500" progId="Word.Document.8">
                  <p:embed/>
                  <p:pic>
                    <p:nvPicPr>
                      <p:cNvPr id="43011" name="Object 4">
                        <a:extLst>
                          <a:ext uri="{FF2B5EF4-FFF2-40B4-BE49-F238E27FC236}">
                            <a16:creationId xmlns:a16="http://schemas.microsoft.com/office/drawing/2014/main" id="{B3D2D975-52F5-405B-BEA7-C3D4AC753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222" y="2857501"/>
                        <a:ext cx="1927622" cy="1318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12" name="Object 5">
            <a:extLst>
              <a:ext uri="{FF2B5EF4-FFF2-40B4-BE49-F238E27FC236}">
                <a16:creationId xmlns:a16="http://schemas.microsoft.com/office/drawing/2014/main" id="{A1470F44-EAB7-460F-AE62-2D26108C264D}"/>
              </a:ext>
            </a:extLst>
          </p:cNvPr>
          <p:cNvGraphicFramePr>
            <a:graphicFrameLocks noChangeAspect="1"/>
          </p:cNvGraphicFramePr>
          <p:nvPr/>
        </p:nvGraphicFramePr>
        <p:xfrm>
          <a:off x="5959078" y="2853928"/>
          <a:ext cx="1927622" cy="1318022"/>
        </p:xfrm>
        <a:graphic>
          <a:graphicData uri="http://schemas.openxmlformats.org/presentationml/2006/ole">
            <mc:AlternateContent xmlns:mc="http://schemas.openxmlformats.org/markup-compatibility/2006">
              <mc:Choice xmlns:v="urn:schemas-microsoft-com:vml" Requires="v">
                <p:oleObj name="Document" r:id="rId4" imgW="5854700" imgH="4000500" progId="Word.Document.8">
                  <p:embed/>
                </p:oleObj>
              </mc:Choice>
              <mc:Fallback>
                <p:oleObj name="Document" r:id="rId4" imgW="5854700" imgH="4000500" progId="Word.Document.8">
                  <p:embed/>
                  <p:pic>
                    <p:nvPicPr>
                      <p:cNvPr id="43012" name="Object 5">
                        <a:extLst>
                          <a:ext uri="{FF2B5EF4-FFF2-40B4-BE49-F238E27FC236}">
                            <a16:creationId xmlns:a16="http://schemas.microsoft.com/office/drawing/2014/main" id="{A1470F44-EAB7-460F-AE62-2D26108C2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078" y="2853928"/>
                        <a:ext cx="1927622" cy="1318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13" name="Object 6">
            <a:extLst>
              <a:ext uri="{FF2B5EF4-FFF2-40B4-BE49-F238E27FC236}">
                <a16:creationId xmlns:a16="http://schemas.microsoft.com/office/drawing/2014/main" id="{3C433E6E-3953-4FFB-883E-09A65EB37739}"/>
              </a:ext>
            </a:extLst>
          </p:cNvPr>
          <p:cNvGraphicFramePr>
            <a:graphicFrameLocks noChangeAspect="1"/>
          </p:cNvGraphicFramePr>
          <p:nvPr/>
        </p:nvGraphicFramePr>
        <p:xfrm>
          <a:off x="1371600" y="2857500"/>
          <a:ext cx="2286000" cy="1177529"/>
        </p:xfrm>
        <a:graphic>
          <a:graphicData uri="http://schemas.openxmlformats.org/presentationml/2006/ole">
            <mc:AlternateContent xmlns:mc="http://schemas.openxmlformats.org/markup-compatibility/2006">
              <mc:Choice xmlns:v="urn:schemas-microsoft-com:vml" Requires="v">
                <p:oleObj name="Document" r:id="rId6" imgW="6210300" imgH="3187700" progId="Word.Document.8">
                  <p:embed/>
                </p:oleObj>
              </mc:Choice>
              <mc:Fallback>
                <p:oleObj name="Document" r:id="rId6" imgW="6210300" imgH="3187700" progId="Word.Document.8">
                  <p:embed/>
                  <p:pic>
                    <p:nvPicPr>
                      <p:cNvPr id="43013" name="Object 6">
                        <a:extLst>
                          <a:ext uri="{FF2B5EF4-FFF2-40B4-BE49-F238E27FC236}">
                            <a16:creationId xmlns:a16="http://schemas.microsoft.com/office/drawing/2014/main" id="{3C433E6E-3953-4FFB-883E-09A65EB37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857500"/>
                        <a:ext cx="2286000" cy="11775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14" name="Line 7">
            <a:extLst>
              <a:ext uri="{FF2B5EF4-FFF2-40B4-BE49-F238E27FC236}">
                <a16:creationId xmlns:a16="http://schemas.microsoft.com/office/drawing/2014/main" id="{DCD89216-A35E-4F56-99F3-FB714165BC20}"/>
              </a:ext>
            </a:extLst>
          </p:cNvPr>
          <p:cNvSpPr>
            <a:spLocks noChangeShapeType="1"/>
          </p:cNvSpPr>
          <p:nvPr/>
        </p:nvSpPr>
        <p:spPr bwMode="auto">
          <a:xfrm flipH="1">
            <a:off x="3829050" y="2228850"/>
            <a:ext cx="1191" cy="1828800"/>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43015" name="Text Box 8">
            <a:extLst>
              <a:ext uri="{FF2B5EF4-FFF2-40B4-BE49-F238E27FC236}">
                <a16:creationId xmlns:a16="http://schemas.microsoft.com/office/drawing/2014/main" id="{9059DB24-F64E-4FB6-9B9A-C267673A2FC5}"/>
              </a:ext>
            </a:extLst>
          </p:cNvPr>
          <p:cNvSpPr txBox="1">
            <a:spLocks noChangeArrowheads="1"/>
          </p:cNvSpPr>
          <p:nvPr/>
        </p:nvSpPr>
        <p:spPr bwMode="auto">
          <a:xfrm>
            <a:off x="1829991" y="2151460"/>
            <a:ext cx="13740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500">
                <a:latin typeface="Times New Roman" panose="02020603050405020304" pitchFamily="18" charset="0"/>
              </a:rPr>
              <a:t>Multi-way split</a:t>
            </a:r>
          </a:p>
        </p:txBody>
      </p:sp>
      <p:sp>
        <p:nvSpPr>
          <p:cNvPr id="43016" name="Text Box 9">
            <a:extLst>
              <a:ext uri="{FF2B5EF4-FFF2-40B4-BE49-F238E27FC236}">
                <a16:creationId xmlns:a16="http://schemas.microsoft.com/office/drawing/2014/main" id="{E5591F98-CEC8-49E7-8F52-1692A2633009}"/>
              </a:ext>
            </a:extLst>
          </p:cNvPr>
          <p:cNvSpPr txBox="1">
            <a:spLocks noChangeArrowheads="1"/>
          </p:cNvSpPr>
          <p:nvPr/>
        </p:nvSpPr>
        <p:spPr bwMode="auto">
          <a:xfrm>
            <a:off x="4647630" y="2151460"/>
            <a:ext cx="24240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500">
                <a:latin typeface="Times New Roman" panose="02020603050405020304" pitchFamily="18" charset="0"/>
              </a:rPr>
              <a:t>Two-way split </a:t>
            </a:r>
          </a:p>
          <a:p>
            <a:pPr algn="ctr">
              <a:spcBef>
                <a:spcPct val="0"/>
              </a:spcBef>
              <a:spcAft>
                <a:spcPct val="0"/>
              </a:spcAft>
              <a:buClrTx/>
              <a:buSzTx/>
              <a:buFontTx/>
              <a:buNone/>
            </a:pPr>
            <a:r>
              <a:rPr lang="en-US" altLang="en-US" sz="1500">
                <a:latin typeface="Times New Roman" panose="02020603050405020304" pitchFamily="18" charset="0"/>
              </a:rPr>
              <a:t>(find best partition of values)</a:t>
            </a:r>
          </a:p>
        </p:txBody>
      </p:sp>
      <p:sp>
        <p:nvSpPr>
          <p:cNvPr id="2" name="TextBox 1">
            <a:extLst>
              <a:ext uri="{FF2B5EF4-FFF2-40B4-BE49-F238E27FC236}">
                <a16:creationId xmlns:a16="http://schemas.microsoft.com/office/drawing/2014/main" id="{70E4AC35-59B7-439C-8140-8D47A6D29C7E}"/>
              </a:ext>
            </a:extLst>
          </p:cNvPr>
          <p:cNvSpPr txBox="1">
            <a:spLocks noChangeArrowheads="1"/>
          </p:cNvSpPr>
          <p:nvPr/>
        </p:nvSpPr>
        <p:spPr bwMode="auto">
          <a:xfrm>
            <a:off x="3028950" y="4294585"/>
            <a:ext cx="226215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350">
                <a:solidFill>
                  <a:srgbClr val="00B050"/>
                </a:solidFill>
              </a:rPr>
              <a:t>Which of these is the best?</a:t>
            </a:r>
          </a:p>
        </p:txBody>
      </p:sp>
      <p:sp>
        <p:nvSpPr>
          <p:cNvPr id="4" name="Footer Placeholder 3">
            <a:extLst>
              <a:ext uri="{FF2B5EF4-FFF2-40B4-BE49-F238E27FC236}">
                <a16:creationId xmlns:a16="http://schemas.microsoft.com/office/drawing/2014/main" id="{FCF583A6-A1D0-493D-B903-52CBF1B6C33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1EE55FBF-B186-492F-AE6D-4EB10F27B3F3}"/>
              </a:ext>
            </a:extLst>
          </p:cNvPr>
          <p:cNvSpPr>
            <a:spLocks noGrp="1"/>
          </p:cNvSpPr>
          <p:nvPr>
            <p:ph type="sldNum" sz="quarter" idx="12"/>
          </p:nvPr>
        </p:nvSpPr>
        <p:spPr/>
        <p:txBody>
          <a:bodyPr/>
          <a:lstStyle/>
          <a:p>
            <a:pPr>
              <a:defRPr/>
            </a:pPr>
            <a:fld id="{650186DF-3DCE-4318-8030-356931D4FA47}" type="slidenum">
              <a:rPr lang="en-US"/>
              <a:pPr>
                <a:defRPr/>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1BE7B1A8-A0E2-402C-A351-625C1ED624F1}"/>
              </a:ext>
            </a:extLst>
          </p:cNvPr>
          <p:cNvSpPr>
            <a:spLocks noGrp="1" noChangeArrowheads="1"/>
          </p:cNvSpPr>
          <p:nvPr>
            <p:ph type="title"/>
          </p:nvPr>
        </p:nvSpPr>
        <p:spPr>
          <a:xfrm>
            <a:off x="3314700" y="114300"/>
            <a:ext cx="4324350" cy="57150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7891" name="Rectangle 5">
            <a:extLst>
              <a:ext uri="{FF2B5EF4-FFF2-40B4-BE49-F238E27FC236}">
                <a16:creationId xmlns:a16="http://schemas.microsoft.com/office/drawing/2014/main" id="{21FB1561-9BA1-4015-A1DF-73E892C3E1A3}"/>
              </a:ext>
            </a:extLst>
          </p:cNvPr>
          <p:cNvSpPr>
            <a:spLocks noGrp="1" noChangeArrowheads="1"/>
          </p:cNvSpPr>
          <p:nvPr>
            <p:ph type="body" sz="half" idx="1"/>
          </p:nvPr>
        </p:nvSpPr>
        <p:spPr>
          <a:xfrm>
            <a:off x="1451373" y="857250"/>
            <a:ext cx="3749278" cy="3886200"/>
          </a:xfrm>
        </p:spPr>
        <p:txBody>
          <a:bodyPr/>
          <a:lstStyle/>
          <a:p>
            <a:pPr>
              <a:lnSpc>
                <a:spcPct val="90000"/>
              </a:lnSpc>
              <a:buFont typeface="Monotype Sorts" charset="0"/>
              <a:buChar char="l"/>
              <a:defRPr/>
            </a:pPr>
            <a:r>
              <a:rPr lang="en-US" sz="1500" dirty="0">
                <a:cs typeface="+mn-cs"/>
              </a:rPr>
              <a:t>Use Binary Decisions based on one value</a:t>
            </a:r>
          </a:p>
          <a:p>
            <a:pPr>
              <a:lnSpc>
                <a:spcPct val="90000"/>
              </a:lnSpc>
              <a:buFont typeface="Monotype Sorts" charset="0"/>
              <a:buChar char="l"/>
              <a:defRPr/>
            </a:pPr>
            <a:r>
              <a:rPr lang="en-US" sz="1500" dirty="0">
                <a:cs typeface="+mn-cs"/>
              </a:rPr>
              <a:t>Several Choices for the splitting value</a:t>
            </a:r>
          </a:p>
          <a:p>
            <a:pPr lvl="1">
              <a:lnSpc>
                <a:spcPct val="90000"/>
              </a:lnSpc>
              <a:buFont typeface="Arial" charset="0"/>
              <a:buChar char="–"/>
              <a:defRPr/>
            </a:pPr>
            <a:r>
              <a:rPr lang="en-US" sz="1500" dirty="0"/>
              <a:t>Number of possible splitting values </a:t>
            </a:r>
            <a:br>
              <a:rPr lang="en-US" sz="1500" dirty="0"/>
            </a:br>
            <a:r>
              <a:rPr lang="en-US" sz="1500" dirty="0"/>
              <a:t>= Number of distinct values</a:t>
            </a:r>
          </a:p>
          <a:p>
            <a:pPr>
              <a:lnSpc>
                <a:spcPct val="90000"/>
              </a:lnSpc>
              <a:buFont typeface="Monotype Sorts" charset="0"/>
              <a:buChar char="l"/>
              <a:defRPr/>
            </a:pPr>
            <a:r>
              <a:rPr lang="en-US" sz="1500" dirty="0">
                <a:cs typeface="+mn-cs"/>
              </a:rPr>
              <a:t>Each splitting value has a count matrix associated with it</a:t>
            </a:r>
          </a:p>
          <a:p>
            <a:pPr lvl="1">
              <a:lnSpc>
                <a:spcPct val="90000"/>
              </a:lnSpc>
              <a:buFont typeface="Arial" charset="0"/>
              <a:buChar char="–"/>
              <a:defRPr/>
            </a:pPr>
            <a:r>
              <a:rPr lang="en-US" sz="1500" dirty="0"/>
              <a:t>Class counts in each of the partitions, A ≤ v and A </a:t>
            </a:r>
            <a:r>
              <a:rPr lang="en-US" sz="1500" dirty="0">
                <a:sym typeface="Symbol" charset="0"/>
              </a:rPr>
              <a:t>&gt;</a:t>
            </a:r>
            <a:r>
              <a:rPr lang="en-US" sz="1500" dirty="0"/>
              <a:t> v</a:t>
            </a:r>
          </a:p>
          <a:p>
            <a:pPr>
              <a:lnSpc>
                <a:spcPct val="90000"/>
              </a:lnSpc>
              <a:buFont typeface="Monotype Sorts" charset="0"/>
              <a:buChar char="l"/>
              <a:defRPr/>
            </a:pPr>
            <a:r>
              <a:rPr lang="en-US" sz="1500" dirty="0">
                <a:cs typeface="+mn-cs"/>
              </a:rPr>
              <a:t>Simple method to choose best v</a:t>
            </a:r>
          </a:p>
          <a:p>
            <a:pPr lvl="1">
              <a:lnSpc>
                <a:spcPct val="90000"/>
              </a:lnSpc>
              <a:buFont typeface="Arial" charset="0"/>
              <a:buChar char="–"/>
              <a:defRPr/>
            </a:pPr>
            <a:r>
              <a:rPr lang="en-US" sz="1500" dirty="0"/>
              <a:t>For each v, scan the database to gather count matrix and compute its Gini index</a:t>
            </a:r>
          </a:p>
          <a:p>
            <a:pPr lvl="1">
              <a:lnSpc>
                <a:spcPct val="90000"/>
              </a:lnSpc>
              <a:buFont typeface="Arial" charset="0"/>
              <a:buChar char="–"/>
              <a:defRPr/>
            </a:pPr>
            <a:r>
              <a:rPr lang="en-US" sz="1500" dirty="0"/>
              <a:t>Computationally Inefficient! Repetition of work.</a:t>
            </a:r>
          </a:p>
        </p:txBody>
      </p:sp>
      <p:graphicFrame>
        <p:nvGraphicFramePr>
          <p:cNvPr id="44035" name="Object 6">
            <a:extLst>
              <a:ext uri="{FF2B5EF4-FFF2-40B4-BE49-F238E27FC236}">
                <a16:creationId xmlns:a16="http://schemas.microsoft.com/office/drawing/2014/main" id="{93F0BCF7-30AD-4DA1-B400-93EB09653113}"/>
              </a:ext>
            </a:extLst>
          </p:cNvPr>
          <p:cNvGraphicFramePr>
            <a:graphicFrameLocks noGrp="1" noChangeAspect="1"/>
          </p:cNvGraphicFramePr>
          <p:nvPr>
            <p:ph sz="quarter" idx="2"/>
          </p:nvPr>
        </p:nvGraphicFramePr>
        <p:xfrm>
          <a:off x="5349479" y="864394"/>
          <a:ext cx="2483644" cy="2528888"/>
        </p:xfrm>
        <a:graphic>
          <a:graphicData uri="http://schemas.openxmlformats.org/presentationml/2006/ole">
            <mc:AlternateContent xmlns:mc="http://schemas.openxmlformats.org/markup-compatibility/2006">
              <mc:Choice xmlns:v="urn:schemas-microsoft-com:vml" Requires="v">
                <p:oleObj name="Document" r:id="rId3" imgW="5676900" imgH="5778500" progId="Word.Document.8">
                  <p:embed/>
                </p:oleObj>
              </mc:Choice>
              <mc:Fallback>
                <p:oleObj name="Document" r:id="rId3" imgW="5676900" imgH="5778500" progId="Word.Document.8">
                  <p:embed/>
                  <p:pic>
                    <p:nvPicPr>
                      <p:cNvPr id="44035" name="Object 6">
                        <a:extLst>
                          <a:ext uri="{FF2B5EF4-FFF2-40B4-BE49-F238E27FC236}">
                            <a16:creationId xmlns:a16="http://schemas.microsoft.com/office/drawing/2014/main" id="{93F0BCF7-30AD-4DA1-B400-93EB09653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274"/>
                      <a:stretch>
                        <a:fillRect/>
                      </a:stretch>
                    </p:blipFill>
                    <p:spPr bwMode="auto">
                      <a:xfrm>
                        <a:off x="5349479" y="864394"/>
                        <a:ext cx="2483644" cy="252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Table 1">
            <a:extLst>
              <a:ext uri="{FF2B5EF4-FFF2-40B4-BE49-F238E27FC236}">
                <a16:creationId xmlns:a16="http://schemas.microsoft.com/office/drawing/2014/main" id="{7DDD9AB6-0A13-4417-AD27-18B84A842D2B}"/>
              </a:ext>
            </a:extLst>
          </p:cNvPr>
          <p:cNvGraphicFramePr>
            <a:graphicFrameLocks noGrp="1"/>
          </p:cNvGraphicFramePr>
          <p:nvPr/>
        </p:nvGraphicFramePr>
        <p:xfrm>
          <a:off x="5029200" y="3823098"/>
          <a:ext cx="2057401" cy="835818"/>
        </p:xfrm>
        <a:graphic>
          <a:graphicData uri="http://schemas.openxmlformats.org/drawingml/2006/table">
            <a:tbl>
              <a:tblPr/>
              <a:tblGrid>
                <a:gridCol w="1153716">
                  <a:extLst>
                    <a:ext uri="{9D8B030D-6E8A-4147-A177-3AD203B41FA5}">
                      <a16:colId xmlns:a16="http://schemas.microsoft.com/office/drawing/2014/main" val="20000"/>
                    </a:ext>
                  </a:extLst>
                </a:gridCol>
                <a:gridCol w="452438">
                  <a:extLst>
                    <a:ext uri="{9D8B030D-6E8A-4147-A177-3AD203B41FA5}">
                      <a16:colId xmlns:a16="http://schemas.microsoft.com/office/drawing/2014/main" val="20001"/>
                    </a:ext>
                  </a:extLst>
                </a:gridCol>
                <a:gridCol w="451247">
                  <a:extLst>
                    <a:ext uri="{9D8B030D-6E8A-4147-A177-3AD203B41FA5}">
                      <a16:colId xmlns:a16="http://schemas.microsoft.com/office/drawing/2014/main" val="20002"/>
                    </a:ext>
                  </a:extLst>
                </a:gridCol>
              </a:tblGrid>
              <a:tr h="278606">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Arial" charset="0"/>
                        <a:ea typeface="ＭＳ Ｐゴシック" charset="-128"/>
                      </a:endParaRPr>
                    </a:p>
                  </a:txBody>
                  <a:tcPr marL="68580" marR="68580" marT="34300" marB="34300" horzOverflow="overflow">
                    <a:lnL>
                      <a:noFill/>
                    </a:lnL>
                    <a:lnR>
                      <a:noFill/>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 80</a:t>
                      </a:r>
                    </a:p>
                  </a:txBody>
                  <a:tcPr marL="68580" marR="68580" marT="34300" marB="343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&gt; 80</a:t>
                      </a:r>
                    </a:p>
                  </a:txBody>
                  <a:tcPr marL="68580" marR="68580" marT="34300" marB="343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606">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Defaulted Yes</a:t>
                      </a:r>
                    </a:p>
                  </a:txBody>
                  <a:tcPr marL="68580" marR="68580" marT="34300" marB="343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0</a:t>
                      </a:r>
                    </a:p>
                  </a:txBody>
                  <a:tcPr marL="68580" marR="68580"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3</a:t>
                      </a:r>
                    </a:p>
                  </a:txBody>
                  <a:tcPr marL="68580" marR="68580"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606">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Defaulted No</a:t>
                      </a:r>
                    </a:p>
                  </a:txBody>
                  <a:tcPr marL="68580" marR="68580" marT="34300" marB="343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3</a:t>
                      </a:r>
                    </a:p>
                  </a:txBody>
                  <a:tcPr marL="68580" marR="68580"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charset="0"/>
                          <a:ea typeface="ＭＳ Ｐゴシック" charset="-128"/>
                        </a:rPr>
                        <a:t>4</a:t>
                      </a:r>
                    </a:p>
                  </a:txBody>
                  <a:tcPr marL="68580" marR="68580"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Oval 6">
            <a:extLst>
              <a:ext uri="{FF2B5EF4-FFF2-40B4-BE49-F238E27FC236}">
                <a16:creationId xmlns:a16="http://schemas.microsoft.com/office/drawing/2014/main" id="{B3733C11-39D7-4387-8275-416A36B10EF0}"/>
              </a:ext>
            </a:extLst>
          </p:cNvPr>
          <p:cNvSpPr>
            <a:spLocks noChangeArrowheads="1"/>
          </p:cNvSpPr>
          <p:nvPr/>
        </p:nvSpPr>
        <p:spPr bwMode="auto">
          <a:xfrm>
            <a:off x="6115050" y="4401741"/>
            <a:ext cx="571500" cy="227409"/>
          </a:xfrm>
          <a:prstGeom prst="ellipse">
            <a:avLst/>
          </a:prstGeom>
          <a:solidFill>
            <a:srgbClr val="FFFF00">
              <a:alpha val="4117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2" name="TextBox 11">
            <a:extLst>
              <a:ext uri="{FF2B5EF4-FFF2-40B4-BE49-F238E27FC236}">
                <a16:creationId xmlns:a16="http://schemas.microsoft.com/office/drawing/2014/main" id="{5A2679E9-4903-40EE-90EF-32767CAFA918}"/>
              </a:ext>
            </a:extLst>
          </p:cNvPr>
          <p:cNvSpPr txBox="1">
            <a:spLocks noChangeArrowheads="1"/>
          </p:cNvSpPr>
          <p:nvPr/>
        </p:nvSpPr>
        <p:spPr bwMode="auto">
          <a:xfrm>
            <a:off x="6057900" y="3371850"/>
            <a:ext cx="1314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050"/>
              <a:t>Annual Income ?</a:t>
            </a:r>
          </a:p>
        </p:txBody>
      </p:sp>
      <p:cxnSp>
        <p:nvCxnSpPr>
          <p:cNvPr id="5" name="Straight Arrow Connector 4">
            <a:extLst>
              <a:ext uri="{FF2B5EF4-FFF2-40B4-BE49-F238E27FC236}">
                <a16:creationId xmlns:a16="http://schemas.microsoft.com/office/drawing/2014/main" id="{5D41A5C6-3D0E-4864-93BD-9CA07EA0D6F8}"/>
              </a:ext>
            </a:extLst>
          </p:cNvPr>
          <p:cNvCxnSpPr>
            <a:cxnSpLocks noChangeShapeType="1"/>
          </p:cNvCxnSpPr>
          <p:nvPr/>
        </p:nvCxnSpPr>
        <p:spPr bwMode="auto">
          <a:xfrm flipH="1">
            <a:off x="6457950" y="3600450"/>
            <a:ext cx="228600" cy="226219"/>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FE16756A-0D76-4FC5-B51A-8DA9C9178A9D}"/>
              </a:ext>
            </a:extLst>
          </p:cNvPr>
          <p:cNvCxnSpPr>
            <a:cxnSpLocks noChangeShapeType="1"/>
          </p:cNvCxnSpPr>
          <p:nvPr/>
        </p:nvCxnSpPr>
        <p:spPr bwMode="auto">
          <a:xfrm>
            <a:off x="6686550" y="3600450"/>
            <a:ext cx="228600" cy="226219"/>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 name="Rectangle 12">
            <a:extLst>
              <a:ext uri="{FF2B5EF4-FFF2-40B4-BE49-F238E27FC236}">
                <a16:creationId xmlns:a16="http://schemas.microsoft.com/office/drawing/2014/main" id="{D656BB94-9942-4E31-8473-7B74476D90AF}"/>
              </a:ext>
            </a:extLst>
          </p:cNvPr>
          <p:cNvSpPr>
            <a:spLocks noChangeArrowheads="1"/>
          </p:cNvSpPr>
          <p:nvPr/>
        </p:nvSpPr>
        <p:spPr bwMode="auto">
          <a:xfrm>
            <a:off x="6692504" y="1660922"/>
            <a:ext cx="828675" cy="1524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19" name="Rectangle 18">
            <a:extLst>
              <a:ext uri="{FF2B5EF4-FFF2-40B4-BE49-F238E27FC236}">
                <a16:creationId xmlns:a16="http://schemas.microsoft.com/office/drawing/2014/main" id="{9B8702BF-672D-420E-8D70-DA1363C6C6B1}"/>
              </a:ext>
            </a:extLst>
          </p:cNvPr>
          <p:cNvSpPr>
            <a:spLocks noChangeArrowheads="1"/>
          </p:cNvSpPr>
          <p:nvPr/>
        </p:nvSpPr>
        <p:spPr bwMode="auto">
          <a:xfrm>
            <a:off x="6694885" y="2286000"/>
            <a:ext cx="828675" cy="1524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20" name="Rectangle 19">
            <a:extLst>
              <a:ext uri="{FF2B5EF4-FFF2-40B4-BE49-F238E27FC236}">
                <a16:creationId xmlns:a16="http://schemas.microsoft.com/office/drawing/2014/main" id="{9EA8674D-B0EE-4C65-972E-27C244A0F983}"/>
              </a:ext>
            </a:extLst>
          </p:cNvPr>
          <p:cNvSpPr>
            <a:spLocks noChangeArrowheads="1"/>
          </p:cNvSpPr>
          <p:nvPr/>
        </p:nvSpPr>
        <p:spPr bwMode="auto">
          <a:xfrm>
            <a:off x="6715125" y="2920604"/>
            <a:ext cx="828675" cy="1524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21" name="Oval 20">
            <a:extLst>
              <a:ext uri="{FF2B5EF4-FFF2-40B4-BE49-F238E27FC236}">
                <a16:creationId xmlns:a16="http://schemas.microsoft.com/office/drawing/2014/main" id="{653FAD8C-F2E9-4362-972F-02100278FD6F}"/>
              </a:ext>
            </a:extLst>
          </p:cNvPr>
          <p:cNvSpPr>
            <a:spLocks noChangeArrowheads="1"/>
          </p:cNvSpPr>
          <p:nvPr/>
        </p:nvSpPr>
        <p:spPr bwMode="auto">
          <a:xfrm>
            <a:off x="6572250" y="4126707"/>
            <a:ext cx="571500" cy="227410"/>
          </a:xfrm>
          <a:prstGeom prst="ellipse">
            <a:avLst/>
          </a:prstGeom>
          <a:solidFill>
            <a:schemeClr val="accent2">
              <a:lumMod val="60000"/>
              <a:lumOff val="40000"/>
              <a:alpha val="41000"/>
            </a:schemeClr>
          </a:solidFill>
          <a:ln w="12700">
            <a:solidFill>
              <a:schemeClr val="tx1"/>
            </a:solidFill>
            <a:round/>
            <a:headEnd/>
            <a:tailEnd/>
          </a:ln>
        </p:spPr>
        <p:txBody>
          <a:bodyPr/>
          <a:lstStyle>
            <a:lvl1pPr>
              <a:defRPr sz="1400" b="1">
                <a:solidFill>
                  <a:schemeClr val="tx1"/>
                </a:solidFill>
                <a:latin typeface="Arial" panose="020B0604020202020204" pitchFamily="34" charset="0"/>
                <a:ea typeface="ＭＳ Ｐゴシック" pitchFamily="-84" charset="-128"/>
              </a:defRPr>
            </a:lvl1pPr>
            <a:lvl2pPr marL="742950" indent="-285750">
              <a:defRPr sz="1400" b="1">
                <a:solidFill>
                  <a:schemeClr val="tx1"/>
                </a:solidFill>
                <a:latin typeface="Arial" panose="020B0604020202020204" pitchFamily="34" charset="0"/>
                <a:ea typeface="ＭＳ Ｐゴシック" pitchFamily="-84" charset="-128"/>
              </a:defRPr>
            </a:lvl2pPr>
            <a:lvl3pPr marL="1143000" indent="-228600">
              <a:defRPr sz="1400" b="1">
                <a:solidFill>
                  <a:schemeClr val="tx1"/>
                </a:solidFill>
                <a:latin typeface="Arial" panose="020B0604020202020204" pitchFamily="34" charset="0"/>
                <a:ea typeface="ＭＳ Ｐゴシック" pitchFamily="-84" charset="-128"/>
              </a:defRPr>
            </a:lvl3pPr>
            <a:lvl4pPr marL="1600200" indent="-228600">
              <a:defRPr sz="1400" b="1">
                <a:solidFill>
                  <a:schemeClr val="tx1"/>
                </a:solidFill>
                <a:latin typeface="Arial" panose="020B0604020202020204" pitchFamily="34" charset="0"/>
                <a:ea typeface="ＭＳ Ｐゴシック" pitchFamily="-84" charset="-128"/>
              </a:defRPr>
            </a:lvl4pPr>
            <a:lvl5pPr marL="2057400" indent="-228600">
              <a:defRPr sz="1400" b="1">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9pPr>
          </a:lstStyle>
          <a:p>
            <a:pPr>
              <a:defRPr/>
            </a:pPr>
            <a:endParaRPr lang="en-US" altLang="en-US" sz="1050"/>
          </a:p>
        </p:txBody>
      </p:sp>
      <p:sp>
        <p:nvSpPr>
          <p:cNvPr id="22" name="Rectangle 21">
            <a:extLst>
              <a:ext uri="{FF2B5EF4-FFF2-40B4-BE49-F238E27FC236}">
                <a16:creationId xmlns:a16="http://schemas.microsoft.com/office/drawing/2014/main" id="{A1AFA0B5-9BC6-4D42-A159-BD30C4559CC4}"/>
              </a:ext>
            </a:extLst>
          </p:cNvPr>
          <p:cNvSpPr/>
          <p:nvPr/>
        </p:nvSpPr>
        <p:spPr bwMode="auto">
          <a:xfrm>
            <a:off x="6729413" y="3127772"/>
            <a:ext cx="828675" cy="1524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23" name="Rectangle 22">
            <a:extLst>
              <a:ext uri="{FF2B5EF4-FFF2-40B4-BE49-F238E27FC236}">
                <a16:creationId xmlns:a16="http://schemas.microsoft.com/office/drawing/2014/main" id="{FCDC9519-11BC-40ED-B7BB-AB3C860B090D}"/>
              </a:ext>
            </a:extLst>
          </p:cNvPr>
          <p:cNvSpPr/>
          <p:nvPr/>
        </p:nvSpPr>
        <p:spPr bwMode="auto">
          <a:xfrm>
            <a:off x="6713935" y="2701529"/>
            <a:ext cx="828675" cy="1524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24" name="Rectangle 23">
            <a:extLst>
              <a:ext uri="{FF2B5EF4-FFF2-40B4-BE49-F238E27FC236}">
                <a16:creationId xmlns:a16="http://schemas.microsoft.com/office/drawing/2014/main" id="{1AF14836-9F83-4052-9C61-5777DF3C9FF1}"/>
              </a:ext>
            </a:extLst>
          </p:cNvPr>
          <p:cNvSpPr/>
          <p:nvPr/>
        </p:nvSpPr>
        <p:spPr bwMode="auto">
          <a:xfrm>
            <a:off x="6697266" y="2077641"/>
            <a:ext cx="828675" cy="1524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4" name="Footer Placeholder 3">
            <a:extLst>
              <a:ext uri="{FF2B5EF4-FFF2-40B4-BE49-F238E27FC236}">
                <a16:creationId xmlns:a16="http://schemas.microsoft.com/office/drawing/2014/main" id="{2145D970-98A1-46BD-B515-7DC31392D726}"/>
              </a:ext>
            </a:extLst>
          </p:cNvPr>
          <p:cNvSpPr>
            <a:spLocks noGrp="1"/>
          </p:cNvSpPr>
          <p:nvPr>
            <p:ph type="ftr" sz="quarter" idx="11"/>
          </p:nvPr>
        </p:nvSpPr>
        <p:spPr/>
        <p:txBody>
          <a:bodyPr/>
          <a:lstStyle/>
          <a:p>
            <a:pPr>
              <a:defRPr/>
            </a:pPr>
            <a:r>
              <a:rPr lang="en-US" dirty="0"/>
              <a:t>R V College of Engineering</a:t>
            </a:r>
          </a:p>
        </p:txBody>
      </p:sp>
      <p:sp>
        <p:nvSpPr>
          <p:cNvPr id="6" name="Slide Number Placeholder 5">
            <a:extLst>
              <a:ext uri="{FF2B5EF4-FFF2-40B4-BE49-F238E27FC236}">
                <a16:creationId xmlns:a16="http://schemas.microsoft.com/office/drawing/2014/main" id="{F36FAB02-8844-46A3-9E96-2524A4602D85}"/>
              </a:ext>
            </a:extLst>
          </p:cNvPr>
          <p:cNvSpPr>
            <a:spLocks noGrp="1"/>
          </p:cNvSpPr>
          <p:nvPr>
            <p:ph type="sldNum" sz="quarter" idx="12"/>
          </p:nvPr>
        </p:nvSpPr>
        <p:spPr/>
        <p:txBody>
          <a:bodyPr/>
          <a:lstStyle/>
          <a:p>
            <a:pPr>
              <a:defRPr/>
            </a:pPr>
            <a:fld id="{985550F7-DE17-4B9E-B3E5-C1A623AA0BCE}" type="slidenum">
              <a:rPr lang="en-US"/>
              <a:pPr>
                <a:defRPr/>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animBg="1"/>
      <p:bldP spid="19" grpId="0" animBg="1"/>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ectangle 1"/>
          <p:cNvSpPr/>
          <p:nvPr/>
        </p:nvSpPr>
        <p:spPr>
          <a:xfrm>
            <a:off x="3528251" y="445717"/>
            <a:ext cx="2262158" cy="646331"/>
          </a:xfrm>
          <a:prstGeom prst="rect">
            <a:avLst/>
          </a:prstGeom>
        </p:spPr>
        <p:txBody>
          <a:bodyPr wrap="none">
            <a:spAutoFit/>
          </a:bodyPr>
          <a:lstStyle/>
          <a:p>
            <a:pPr algn="ctr"/>
            <a:r>
              <a:rPr lang="en-US" sz="3600" b="1" dirty="0">
                <a:solidFill>
                  <a:srgbClr val="005893"/>
                </a:solidFill>
                <a:latin typeface="Times New Roman"/>
                <a:ea typeface="Times New Roman"/>
                <a:cs typeface="Times New Roman"/>
              </a:rPr>
              <a:t>UNIT - III</a:t>
            </a:r>
          </a:p>
        </p:txBody>
      </p:sp>
      <p:sp>
        <p:nvSpPr>
          <p:cNvPr id="3" name="Rectangle 2"/>
          <p:cNvSpPr/>
          <p:nvPr/>
        </p:nvSpPr>
        <p:spPr>
          <a:xfrm>
            <a:off x="1089061" y="1375192"/>
            <a:ext cx="7140539" cy="2062103"/>
          </a:xfrm>
          <a:prstGeom prst="rect">
            <a:avLst/>
          </a:prstGeom>
        </p:spPr>
        <p:txBody>
          <a:bodyPr wrap="square">
            <a:spAutoFit/>
          </a:bodyPr>
          <a:lstStyle/>
          <a:p>
            <a:pPr marL="285750" indent="-285750" algn="just">
              <a:buFont typeface="Arial" panose="020B0604020202020204" pitchFamily="34" charset="0"/>
              <a:buChar char="•"/>
            </a:pPr>
            <a:r>
              <a:rPr lang="en-IN" sz="3200" dirty="0">
                <a:solidFill>
                  <a:schemeClr val="tx1"/>
                </a:solidFill>
              </a:rPr>
              <a:t>Supervised Learning</a:t>
            </a:r>
          </a:p>
          <a:p>
            <a:pPr marL="285750" indent="-285750" algn="just">
              <a:buFont typeface="Arial" panose="020B0604020202020204" pitchFamily="34" charset="0"/>
              <a:buChar char="•"/>
            </a:pPr>
            <a:r>
              <a:rPr lang="en-IN" sz="3200" dirty="0">
                <a:solidFill>
                  <a:schemeClr val="tx1"/>
                </a:solidFill>
              </a:rPr>
              <a:t>Decision Tree Classifier</a:t>
            </a:r>
          </a:p>
          <a:p>
            <a:pPr marL="285750" indent="-285750" algn="just">
              <a:buFont typeface="Arial" panose="020B0604020202020204" pitchFamily="34" charset="0"/>
              <a:buChar char="•"/>
            </a:pPr>
            <a:r>
              <a:rPr lang="en-IN" sz="3200" dirty="0">
                <a:solidFill>
                  <a:schemeClr val="tx1"/>
                </a:solidFill>
              </a:rPr>
              <a:t>Model Overfitting</a:t>
            </a:r>
          </a:p>
          <a:p>
            <a:pPr marL="285750" indent="-285750" algn="just">
              <a:buFont typeface="Arial" panose="020B0604020202020204" pitchFamily="34" charset="0"/>
              <a:buChar char="•"/>
            </a:pPr>
            <a:r>
              <a:rPr lang="en-IN" sz="3200" dirty="0">
                <a:solidFill>
                  <a:schemeClr val="tx1"/>
                </a:solidFill>
              </a:rPr>
              <a:t>Model Selection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1" name="Object 4">
            <a:extLst>
              <a:ext uri="{FF2B5EF4-FFF2-40B4-BE49-F238E27FC236}">
                <a16:creationId xmlns:a16="http://schemas.microsoft.com/office/drawing/2014/main" id="{69C639D9-0297-4872-849D-4C6DE43D8AE6}"/>
              </a:ext>
            </a:extLst>
          </p:cNvPr>
          <p:cNvGraphicFramePr>
            <a:graphicFrameLocks noChangeAspect="1"/>
          </p:cNvGraphicFramePr>
          <p:nvPr/>
        </p:nvGraphicFramePr>
        <p:xfrm>
          <a:off x="2166937" y="2605087"/>
          <a:ext cx="5919788" cy="1966913"/>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6081" name="Object 4">
                        <a:extLst>
                          <a:ext uri="{FF2B5EF4-FFF2-40B4-BE49-F238E27FC236}">
                            <a16:creationId xmlns:a16="http://schemas.microsoft.com/office/drawing/2014/main" id="{69C639D9-0297-4872-849D-4C6DE43D8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7" y="2605087"/>
                        <a:ext cx="5919788"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D026142B-1A58-4FF5-8012-D920DF8B026C}"/>
              </a:ext>
            </a:extLst>
          </p:cNvPr>
          <p:cNvSpPr>
            <a:spLocks noGrp="1" noChangeArrowheads="1"/>
          </p:cNvSpPr>
          <p:nvPr>
            <p:ph type="title"/>
          </p:nvPr>
        </p:nvSpPr>
        <p:spPr>
          <a:xfrm>
            <a:off x="3086100" y="114300"/>
            <a:ext cx="4743450" cy="57150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8917" name="Rectangle 3">
            <a:extLst>
              <a:ext uri="{FF2B5EF4-FFF2-40B4-BE49-F238E27FC236}">
                <a16:creationId xmlns:a16="http://schemas.microsoft.com/office/drawing/2014/main" id="{908C4C39-763A-4AFC-AF13-8B31CFA31778}"/>
              </a:ext>
            </a:extLst>
          </p:cNvPr>
          <p:cNvSpPr>
            <a:spLocks noGrp="1" noChangeArrowheads="1"/>
          </p:cNvSpPr>
          <p:nvPr>
            <p:ph type="body" idx="1"/>
          </p:nvPr>
        </p:nvSpPr>
        <p:spPr>
          <a:xfrm>
            <a:off x="1428750" y="914400"/>
            <a:ext cx="6134100" cy="1143000"/>
          </a:xfrm>
        </p:spPr>
        <p:txBody>
          <a:bodyPr>
            <a:normAutofit lnSpcReduction="10000"/>
          </a:bodyPr>
          <a:lstStyle/>
          <a:p>
            <a:pPr marL="257175" indent="-257175">
              <a:lnSpc>
                <a:spcPct val="90000"/>
              </a:lnSpc>
              <a:buFont typeface="Monotype Sorts" charset="0"/>
              <a:buChar char="l"/>
              <a:defRPr/>
            </a:pPr>
            <a:r>
              <a:rPr lang="en-US" sz="1500">
                <a:cs typeface="+mn-cs"/>
              </a:rPr>
              <a:t>For efficient computation: for each attribute,</a:t>
            </a:r>
          </a:p>
          <a:p>
            <a:pPr marL="557213" lvl="1" indent="-214313">
              <a:lnSpc>
                <a:spcPct val="90000"/>
              </a:lnSpc>
              <a:buFont typeface="Arial" charset="0"/>
              <a:buChar char="–"/>
              <a:defRPr/>
            </a:pPr>
            <a:r>
              <a:rPr lang="en-US" sz="1500"/>
              <a:t>Sort the attribute on values</a:t>
            </a:r>
          </a:p>
          <a:p>
            <a:pPr marL="557213" lvl="1" indent="-214313">
              <a:lnSpc>
                <a:spcPct val="90000"/>
              </a:lnSpc>
              <a:buFont typeface="Arial" charset="0"/>
              <a:buChar char="–"/>
              <a:defRPr/>
            </a:pPr>
            <a:r>
              <a:rPr lang="en-US" sz="1500"/>
              <a:t>Linearly scan these values, each time updating the count matrix and computing gini index</a:t>
            </a:r>
          </a:p>
          <a:p>
            <a:pPr marL="557213" lvl="1" indent="-214313">
              <a:lnSpc>
                <a:spcPct val="90000"/>
              </a:lnSpc>
              <a:buFont typeface="Arial" charset="0"/>
              <a:buChar char="–"/>
              <a:defRPr/>
            </a:pPr>
            <a:r>
              <a:rPr lang="en-US" sz="1500"/>
              <a:t>Choose the split position that has the least gini index</a:t>
            </a:r>
          </a:p>
        </p:txBody>
      </p:sp>
      <p:sp>
        <p:nvSpPr>
          <p:cNvPr id="46084" name="Line 5">
            <a:extLst>
              <a:ext uri="{FF2B5EF4-FFF2-40B4-BE49-F238E27FC236}">
                <a16:creationId xmlns:a16="http://schemas.microsoft.com/office/drawing/2014/main" id="{74F0F7A6-CA20-46E4-9FA3-9C9073469260}"/>
              </a:ext>
            </a:extLst>
          </p:cNvPr>
          <p:cNvSpPr>
            <a:spLocks noChangeShapeType="1"/>
          </p:cNvSpPr>
          <p:nvPr/>
        </p:nvSpPr>
        <p:spPr bwMode="auto">
          <a:xfrm>
            <a:off x="2400300" y="3109913"/>
            <a:ext cx="228600" cy="119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46093" name="Line 8">
            <a:extLst>
              <a:ext uri="{FF2B5EF4-FFF2-40B4-BE49-F238E27FC236}">
                <a16:creationId xmlns:a16="http://schemas.microsoft.com/office/drawing/2014/main" id="{31DCD320-99B3-459A-8773-3169ADB2EECA}"/>
              </a:ext>
            </a:extLst>
          </p:cNvPr>
          <p:cNvSpPr>
            <a:spLocks noChangeShapeType="1"/>
          </p:cNvSpPr>
          <p:nvPr/>
        </p:nvSpPr>
        <p:spPr bwMode="auto">
          <a:xfrm>
            <a:off x="2400300" y="-202556"/>
            <a:ext cx="22860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46086" name="Text Box 9">
            <a:extLst>
              <a:ext uri="{FF2B5EF4-FFF2-40B4-BE49-F238E27FC236}">
                <a16:creationId xmlns:a16="http://schemas.microsoft.com/office/drawing/2014/main" id="{1C645363-47E7-42B9-AB7F-8A1C01FABD7A}"/>
              </a:ext>
            </a:extLst>
          </p:cNvPr>
          <p:cNvSpPr txBox="1">
            <a:spLocks noChangeArrowheads="1"/>
          </p:cNvSpPr>
          <p:nvPr/>
        </p:nvSpPr>
        <p:spPr bwMode="auto">
          <a:xfrm>
            <a:off x="1200150" y="2938463"/>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200"/>
              <a:t>Sorted Values</a:t>
            </a:r>
          </a:p>
        </p:txBody>
      </p:sp>
      <p:sp>
        <p:nvSpPr>
          <p:cNvPr id="46087" name="Rectangle 1">
            <a:extLst>
              <a:ext uri="{FF2B5EF4-FFF2-40B4-BE49-F238E27FC236}">
                <a16:creationId xmlns:a16="http://schemas.microsoft.com/office/drawing/2014/main" id="{FBF88ACA-0443-4746-B3A2-42F4D15D3056}"/>
              </a:ext>
            </a:extLst>
          </p:cNvPr>
          <p:cNvSpPr>
            <a:spLocks noChangeArrowheads="1"/>
          </p:cNvSpPr>
          <p:nvPr/>
        </p:nvSpPr>
        <p:spPr bwMode="auto">
          <a:xfrm>
            <a:off x="4000500" y="3600450"/>
            <a:ext cx="457200" cy="62865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3" name="Rectangle 2">
            <a:extLst>
              <a:ext uri="{FF2B5EF4-FFF2-40B4-BE49-F238E27FC236}">
                <a16:creationId xmlns:a16="http://schemas.microsoft.com/office/drawing/2014/main" id="{472C68EE-4BA6-4F83-8A3F-BAC6B4FC7E57}"/>
              </a:ext>
            </a:extLst>
          </p:cNvPr>
          <p:cNvSpPr/>
          <p:nvPr/>
        </p:nvSpPr>
        <p:spPr bwMode="auto">
          <a:xfrm>
            <a:off x="1200150" y="3248025"/>
            <a:ext cx="6572250" cy="1381125"/>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4" name="Footer Placeholder 3">
            <a:extLst>
              <a:ext uri="{FF2B5EF4-FFF2-40B4-BE49-F238E27FC236}">
                <a16:creationId xmlns:a16="http://schemas.microsoft.com/office/drawing/2014/main" id="{8135660F-7400-45CC-BCA8-7CE4B9BF3C38}"/>
              </a:ext>
            </a:extLst>
          </p:cNvPr>
          <p:cNvSpPr>
            <a:spLocks noGrp="1"/>
          </p:cNvSpPr>
          <p:nvPr>
            <p:ph type="ftr" sz="quarter" idx="11"/>
          </p:nvPr>
        </p:nvSpPr>
        <p:spPr/>
        <p:txBody>
          <a:bodyPr/>
          <a:lstStyle/>
          <a:p>
            <a:pPr>
              <a:defRPr/>
            </a:pPr>
            <a:r>
              <a:rPr lang="en-US"/>
              <a:t>R V College of Engineering</a:t>
            </a:r>
            <a:endParaRPr lang="en-US" dirty="0"/>
          </a:p>
        </p:txBody>
      </p:sp>
      <p:sp>
        <p:nvSpPr>
          <p:cNvPr id="5" name="Slide Number Placeholder 4">
            <a:extLst>
              <a:ext uri="{FF2B5EF4-FFF2-40B4-BE49-F238E27FC236}">
                <a16:creationId xmlns:a16="http://schemas.microsoft.com/office/drawing/2014/main" id="{C1475FB0-B6B6-431D-8BB6-A69923431CAD}"/>
              </a:ext>
            </a:extLst>
          </p:cNvPr>
          <p:cNvSpPr>
            <a:spLocks noGrp="1"/>
          </p:cNvSpPr>
          <p:nvPr>
            <p:ph type="sldNum" sz="quarter" idx="12"/>
          </p:nvPr>
        </p:nvSpPr>
        <p:spPr/>
        <p:txBody>
          <a:bodyPr/>
          <a:lstStyle/>
          <a:p>
            <a:pPr>
              <a:defRPr/>
            </a:pPr>
            <a:fld id="{5CE75C25-30F7-4D83-8216-643D1301EECA}" type="slidenum">
              <a:rPr lang="en-US"/>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5" name="Object 4">
            <a:extLst>
              <a:ext uri="{FF2B5EF4-FFF2-40B4-BE49-F238E27FC236}">
                <a16:creationId xmlns:a16="http://schemas.microsoft.com/office/drawing/2014/main" id="{BA17193C-0E97-491B-BB5B-F87ABC2E92D3}"/>
              </a:ext>
            </a:extLst>
          </p:cNvPr>
          <p:cNvGraphicFramePr>
            <a:graphicFrameLocks noChangeAspect="1"/>
          </p:cNvGraphicFramePr>
          <p:nvPr/>
        </p:nvGraphicFramePr>
        <p:xfrm>
          <a:off x="2166937" y="2605087"/>
          <a:ext cx="5919788" cy="1966913"/>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7105" name="Object 4">
                        <a:extLst>
                          <a:ext uri="{FF2B5EF4-FFF2-40B4-BE49-F238E27FC236}">
                            <a16:creationId xmlns:a16="http://schemas.microsoft.com/office/drawing/2014/main" id="{BA17193C-0E97-491B-BB5B-F87ABC2E9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7" y="2605087"/>
                        <a:ext cx="5919788"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ED9188B9-FB8D-4507-B08F-A835779E3B6A}"/>
              </a:ext>
            </a:extLst>
          </p:cNvPr>
          <p:cNvSpPr>
            <a:spLocks noGrp="1" noChangeArrowheads="1"/>
          </p:cNvSpPr>
          <p:nvPr>
            <p:ph type="title"/>
          </p:nvPr>
        </p:nvSpPr>
        <p:spPr>
          <a:xfrm>
            <a:off x="3028950" y="114300"/>
            <a:ext cx="4800600" cy="57150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8917" name="Rectangle 3">
            <a:extLst>
              <a:ext uri="{FF2B5EF4-FFF2-40B4-BE49-F238E27FC236}">
                <a16:creationId xmlns:a16="http://schemas.microsoft.com/office/drawing/2014/main" id="{37C5DB5B-E6AB-4EDB-B4FE-3B565FFCA08E}"/>
              </a:ext>
            </a:extLst>
          </p:cNvPr>
          <p:cNvSpPr>
            <a:spLocks noGrp="1" noChangeArrowheads="1"/>
          </p:cNvSpPr>
          <p:nvPr>
            <p:ph type="body" idx="1"/>
          </p:nvPr>
        </p:nvSpPr>
        <p:spPr>
          <a:xfrm>
            <a:off x="1428750" y="914400"/>
            <a:ext cx="6134100" cy="1143000"/>
          </a:xfrm>
        </p:spPr>
        <p:txBody>
          <a:bodyPr>
            <a:normAutofit lnSpcReduction="10000"/>
          </a:bodyPr>
          <a:lstStyle/>
          <a:p>
            <a:pPr marL="257175" indent="-257175">
              <a:lnSpc>
                <a:spcPct val="90000"/>
              </a:lnSpc>
              <a:buFont typeface="Monotype Sorts" charset="0"/>
              <a:buChar char="l"/>
              <a:defRPr/>
            </a:pPr>
            <a:r>
              <a:rPr lang="en-US" sz="1500">
                <a:cs typeface="+mn-cs"/>
              </a:rPr>
              <a:t>For efficient computation: for each attribute,</a:t>
            </a:r>
          </a:p>
          <a:p>
            <a:pPr marL="557213" lvl="1" indent="-214313">
              <a:lnSpc>
                <a:spcPct val="90000"/>
              </a:lnSpc>
              <a:buFont typeface="Arial" charset="0"/>
              <a:buChar char="–"/>
              <a:defRPr/>
            </a:pPr>
            <a:r>
              <a:rPr lang="en-US" sz="1500"/>
              <a:t>Sort the attribute on values</a:t>
            </a:r>
          </a:p>
          <a:p>
            <a:pPr marL="557213" lvl="1" indent="-214313">
              <a:lnSpc>
                <a:spcPct val="90000"/>
              </a:lnSpc>
              <a:buFont typeface="Arial" charset="0"/>
              <a:buChar char="–"/>
              <a:defRPr/>
            </a:pPr>
            <a:r>
              <a:rPr lang="en-US" sz="1500"/>
              <a:t>Linearly scan these values, each time updating the count matrix and computing gini index</a:t>
            </a:r>
          </a:p>
          <a:p>
            <a:pPr marL="557213" lvl="1" indent="-214313">
              <a:lnSpc>
                <a:spcPct val="90000"/>
              </a:lnSpc>
              <a:buFont typeface="Arial" charset="0"/>
              <a:buChar char="–"/>
              <a:defRPr/>
            </a:pPr>
            <a:r>
              <a:rPr lang="en-US" sz="1500"/>
              <a:t>Choose the split position that has the least gini index</a:t>
            </a:r>
          </a:p>
        </p:txBody>
      </p:sp>
      <p:sp>
        <p:nvSpPr>
          <p:cNvPr id="47108" name="Line 5">
            <a:extLst>
              <a:ext uri="{FF2B5EF4-FFF2-40B4-BE49-F238E27FC236}">
                <a16:creationId xmlns:a16="http://schemas.microsoft.com/office/drawing/2014/main" id="{757F8EED-B4C1-452F-9DCC-568CD9255730}"/>
              </a:ext>
            </a:extLst>
          </p:cNvPr>
          <p:cNvSpPr>
            <a:spLocks noChangeShapeType="1"/>
          </p:cNvSpPr>
          <p:nvPr/>
        </p:nvSpPr>
        <p:spPr bwMode="auto">
          <a:xfrm>
            <a:off x="2400300" y="3109913"/>
            <a:ext cx="228600" cy="119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nvGrpSpPr>
          <p:cNvPr id="47109" name="Group 6">
            <a:extLst>
              <a:ext uri="{FF2B5EF4-FFF2-40B4-BE49-F238E27FC236}">
                <a16:creationId xmlns:a16="http://schemas.microsoft.com/office/drawing/2014/main" id="{133FA305-5C0D-49E6-B9F8-725684CCA441}"/>
              </a:ext>
            </a:extLst>
          </p:cNvPr>
          <p:cNvGrpSpPr>
            <a:grpSpLocks/>
          </p:cNvGrpSpPr>
          <p:nvPr/>
        </p:nvGrpSpPr>
        <p:grpSpPr bwMode="auto">
          <a:xfrm>
            <a:off x="1200150" y="3167063"/>
            <a:ext cx="1428750" cy="277416"/>
            <a:chOff x="144" y="2832"/>
            <a:chExt cx="1200" cy="233"/>
          </a:xfrm>
        </p:grpSpPr>
        <p:sp>
          <p:nvSpPr>
            <p:cNvPr id="47115" name="Text Box 7">
              <a:extLst>
                <a:ext uri="{FF2B5EF4-FFF2-40B4-BE49-F238E27FC236}">
                  <a16:creationId xmlns:a16="http://schemas.microsoft.com/office/drawing/2014/main" id="{B042C220-FE66-4B1F-9E76-64FCA27A59BB}"/>
                </a:ext>
              </a:extLst>
            </p:cNvPr>
            <p:cNvSpPr txBox="1">
              <a:spLocks noChangeArrowheads="1"/>
            </p:cNvSpPr>
            <p:nvPr/>
          </p:nvSpPr>
          <p:spPr bwMode="auto">
            <a:xfrm>
              <a:off x="144" y="2832"/>
              <a:ext cx="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200"/>
                <a:t>Split Positions</a:t>
              </a:r>
            </a:p>
          </p:txBody>
        </p:sp>
        <p:sp>
          <p:nvSpPr>
            <p:cNvPr id="47116" name="Line 8">
              <a:extLst>
                <a:ext uri="{FF2B5EF4-FFF2-40B4-BE49-F238E27FC236}">
                  <a16:creationId xmlns:a16="http://schemas.microsoft.com/office/drawing/2014/main" id="{4AC70A99-1A3D-461C-97CC-6FF96138083C}"/>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47110" name="Text Box 9">
            <a:extLst>
              <a:ext uri="{FF2B5EF4-FFF2-40B4-BE49-F238E27FC236}">
                <a16:creationId xmlns:a16="http://schemas.microsoft.com/office/drawing/2014/main" id="{6AD76383-798D-41F8-8402-73BD039691BD}"/>
              </a:ext>
            </a:extLst>
          </p:cNvPr>
          <p:cNvSpPr txBox="1">
            <a:spLocks noChangeArrowheads="1"/>
          </p:cNvSpPr>
          <p:nvPr/>
        </p:nvSpPr>
        <p:spPr bwMode="auto">
          <a:xfrm>
            <a:off x="1200150" y="2938463"/>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200"/>
              <a:t>Sorted Values</a:t>
            </a:r>
          </a:p>
        </p:txBody>
      </p:sp>
      <p:sp>
        <p:nvSpPr>
          <p:cNvPr id="3" name="Rectangle 2">
            <a:extLst>
              <a:ext uri="{FF2B5EF4-FFF2-40B4-BE49-F238E27FC236}">
                <a16:creationId xmlns:a16="http://schemas.microsoft.com/office/drawing/2014/main" id="{F97A19D9-F17A-4637-813D-0B6AD2681E5D}"/>
              </a:ext>
            </a:extLst>
          </p:cNvPr>
          <p:cNvSpPr/>
          <p:nvPr/>
        </p:nvSpPr>
        <p:spPr bwMode="auto">
          <a:xfrm>
            <a:off x="1209675" y="3615929"/>
            <a:ext cx="6572250" cy="1040606"/>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4" name="Footer Placeholder 3">
            <a:extLst>
              <a:ext uri="{FF2B5EF4-FFF2-40B4-BE49-F238E27FC236}">
                <a16:creationId xmlns:a16="http://schemas.microsoft.com/office/drawing/2014/main" id="{8A3050E8-BA7F-4007-91D6-6E05EBEB4A9C}"/>
              </a:ext>
            </a:extLst>
          </p:cNvPr>
          <p:cNvSpPr>
            <a:spLocks noGrp="1"/>
          </p:cNvSpPr>
          <p:nvPr>
            <p:ph type="ftr" sz="quarter" idx="11"/>
          </p:nvPr>
        </p:nvSpPr>
        <p:spPr/>
        <p:txBody>
          <a:bodyPr/>
          <a:lstStyle/>
          <a:p>
            <a:pPr>
              <a:defRPr/>
            </a:pPr>
            <a:r>
              <a:rPr lang="en-US" dirty="0"/>
              <a:t>R V College of Engineering</a:t>
            </a:r>
          </a:p>
        </p:txBody>
      </p:sp>
      <p:sp>
        <p:nvSpPr>
          <p:cNvPr id="5" name="Slide Number Placeholder 4">
            <a:extLst>
              <a:ext uri="{FF2B5EF4-FFF2-40B4-BE49-F238E27FC236}">
                <a16:creationId xmlns:a16="http://schemas.microsoft.com/office/drawing/2014/main" id="{69C3FC50-7C46-47F2-A91E-E4B88166E766}"/>
              </a:ext>
            </a:extLst>
          </p:cNvPr>
          <p:cNvSpPr>
            <a:spLocks noGrp="1"/>
          </p:cNvSpPr>
          <p:nvPr>
            <p:ph type="sldNum" sz="quarter" idx="12"/>
          </p:nvPr>
        </p:nvSpPr>
        <p:spPr/>
        <p:txBody>
          <a:bodyPr/>
          <a:lstStyle/>
          <a:p>
            <a:pPr>
              <a:defRPr/>
            </a:pPr>
            <a:fld id="{6831389A-83FD-46DA-A36A-55DF4198D2A2}" type="slidenum">
              <a:rPr lang="en-US"/>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Object 4">
            <a:extLst>
              <a:ext uri="{FF2B5EF4-FFF2-40B4-BE49-F238E27FC236}">
                <a16:creationId xmlns:a16="http://schemas.microsoft.com/office/drawing/2014/main" id="{84DE6308-6C23-411E-AE50-40EA2955D398}"/>
              </a:ext>
            </a:extLst>
          </p:cNvPr>
          <p:cNvGraphicFramePr>
            <a:graphicFrameLocks noChangeAspect="1"/>
          </p:cNvGraphicFramePr>
          <p:nvPr/>
        </p:nvGraphicFramePr>
        <p:xfrm>
          <a:off x="2166937" y="2605087"/>
          <a:ext cx="5919788" cy="1966913"/>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8129" name="Object 4">
                        <a:extLst>
                          <a:ext uri="{FF2B5EF4-FFF2-40B4-BE49-F238E27FC236}">
                            <a16:creationId xmlns:a16="http://schemas.microsoft.com/office/drawing/2014/main" id="{84DE6308-6C23-411E-AE50-40EA2955D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7" y="2605087"/>
                        <a:ext cx="5919788"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6D8647AB-1100-41CE-A357-E4DACAD8DED7}"/>
              </a:ext>
            </a:extLst>
          </p:cNvPr>
          <p:cNvSpPr>
            <a:spLocks noGrp="1" noChangeArrowheads="1"/>
          </p:cNvSpPr>
          <p:nvPr>
            <p:ph type="title"/>
          </p:nvPr>
        </p:nvSpPr>
        <p:spPr>
          <a:xfrm>
            <a:off x="3143250" y="114300"/>
            <a:ext cx="4686300" cy="57150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8917" name="Rectangle 3">
            <a:extLst>
              <a:ext uri="{FF2B5EF4-FFF2-40B4-BE49-F238E27FC236}">
                <a16:creationId xmlns:a16="http://schemas.microsoft.com/office/drawing/2014/main" id="{6F051C52-AF9D-4D45-B969-6AB23A63D701}"/>
              </a:ext>
            </a:extLst>
          </p:cNvPr>
          <p:cNvSpPr>
            <a:spLocks noGrp="1" noChangeArrowheads="1"/>
          </p:cNvSpPr>
          <p:nvPr>
            <p:ph type="body" idx="1"/>
          </p:nvPr>
        </p:nvSpPr>
        <p:spPr>
          <a:xfrm>
            <a:off x="1428750" y="914400"/>
            <a:ext cx="6134100" cy="1143000"/>
          </a:xfrm>
        </p:spPr>
        <p:txBody>
          <a:bodyPr>
            <a:normAutofit lnSpcReduction="10000"/>
          </a:bodyPr>
          <a:lstStyle/>
          <a:p>
            <a:pPr marL="257175" indent="-257175">
              <a:lnSpc>
                <a:spcPct val="90000"/>
              </a:lnSpc>
              <a:buFont typeface="Monotype Sorts" charset="0"/>
              <a:buChar char="l"/>
              <a:defRPr/>
            </a:pPr>
            <a:r>
              <a:rPr lang="en-US" sz="1500">
                <a:cs typeface="+mn-cs"/>
              </a:rPr>
              <a:t>For efficient computation: for each attribute,</a:t>
            </a:r>
          </a:p>
          <a:p>
            <a:pPr marL="557213" lvl="1" indent="-214313">
              <a:lnSpc>
                <a:spcPct val="90000"/>
              </a:lnSpc>
              <a:buFont typeface="Arial" charset="0"/>
              <a:buChar char="–"/>
              <a:defRPr/>
            </a:pPr>
            <a:r>
              <a:rPr lang="en-US" sz="1500"/>
              <a:t>Sort the attribute on values</a:t>
            </a:r>
          </a:p>
          <a:p>
            <a:pPr marL="557213" lvl="1" indent="-214313">
              <a:lnSpc>
                <a:spcPct val="90000"/>
              </a:lnSpc>
              <a:buFont typeface="Arial" charset="0"/>
              <a:buChar char="–"/>
              <a:defRPr/>
            </a:pPr>
            <a:r>
              <a:rPr lang="en-US" sz="1500"/>
              <a:t>Linearly scan these values, each time updating the count matrix and computing gini index</a:t>
            </a:r>
          </a:p>
          <a:p>
            <a:pPr marL="557213" lvl="1" indent="-214313">
              <a:lnSpc>
                <a:spcPct val="90000"/>
              </a:lnSpc>
              <a:buFont typeface="Arial" charset="0"/>
              <a:buChar char="–"/>
              <a:defRPr/>
            </a:pPr>
            <a:r>
              <a:rPr lang="en-US" sz="1500"/>
              <a:t>Choose the split position that has the least gini index</a:t>
            </a:r>
          </a:p>
        </p:txBody>
      </p:sp>
      <p:sp>
        <p:nvSpPr>
          <p:cNvPr id="48132" name="Line 5">
            <a:extLst>
              <a:ext uri="{FF2B5EF4-FFF2-40B4-BE49-F238E27FC236}">
                <a16:creationId xmlns:a16="http://schemas.microsoft.com/office/drawing/2014/main" id="{6CD1AC30-F24B-4A5C-8519-CB819E9A2BBF}"/>
              </a:ext>
            </a:extLst>
          </p:cNvPr>
          <p:cNvSpPr>
            <a:spLocks noChangeShapeType="1"/>
          </p:cNvSpPr>
          <p:nvPr/>
        </p:nvSpPr>
        <p:spPr bwMode="auto">
          <a:xfrm>
            <a:off x="2400300" y="3109913"/>
            <a:ext cx="228600" cy="119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nvGrpSpPr>
          <p:cNvPr id="48133" name="Group 6">
            <a:extLst>
              <a:ext uri="{FF2B5EF4-FFF2-40B4-BE49-F238E27FC236}">
                <a16:creationId xmlns:a16="http://schemas.microsoft.com/office/drawing/2014/main" id="{C464FC9F-9540-4CF6-9D01-F768C9DCF2BA}"/>
              </a:ext>
            </a:extLst>
          </p:cNvPr>
          <p:cNvGrpSpPr>
            <a:grpSpLocks/>
          </p:cNvGrpSpPr>
          <p:nvPr/>
        </p:nvGrpSpPr>
        <p:grpSpPr bwMode="auto">
          <a:xfrm>
            <a:off x="1200150" y="3167063"/>
            <a:ext cx="1428750" cy="277416"/>
            <a:chOff x="144" y="2832"/>
            <a:chExt cx="1200" cy="233"/>
          </a:xfrm>
        </p:grpSpPr>
        <p:sp>
          <p:nvSpPr>
            <p:cNvPr id="48142" name="Text Box 7">
              <a:extLst>
                <a:ext uri="{FF2B5EF4-FFF2-40B4-BE49-F238E27FC236}">
                  <a16:creationId xmlns:a16="http://schemas.microsoft.com/office/drawing/2014/main" id="{3BABE279-00CB-4852-B1B9-2D0327876323}"/>
                </a:ext>
              </a:extLst>
            </p:cNvPr>
            <p:cNvSpPr txBox="1">
              <a:spLocks noChangeArrowheads="1"/>
            </p:cNvSpPr>
            <p:nvPr/>
          </p:nvSpPr>
          <p:spPr bwMode="auto">
            <a:xfrm>
              <a:off x="144" y="2832"/>
              <a:ext cx="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200"/>
                <a:t>Split Positions</a:t>
              </a:r>
            </a:p>
          </p:txBody>
        </p:sp>
        <p:sp>
          <p:nvSpPr>
            <p:cNvPr id="48143" name="Line 8">
              <a:extLst>
                <a:ext uri="{FF2B5EF4-FFF2-40B4-BE49-F238E27FC236}">
                  <a16:creationId xmlns:a16="http://schemas.microsoft.com/office/drawing/2014/main" id="{0B5A6E65-7B98-40B2-B9AD-C2FDABF235AB}"/>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48134" name="Text Box 9">
            <a:extLst>
              <a:ext uri="{FF2B5EF4-FFF2-40B4-BE49-F238E27FC236}">
                <a16:creationId xmlns:a16="http://schemas.microsoft.com/office/drawing/2014/main" id="{C50E5DF1-98E8-4A40-9930-B01B97B158F4}"/>
              </a:ext>
            </a:extLst>
          </p:cNvPr>
          <p:cNvSpPr txBox="1">
            <a:spLocks noChangeArrowheads="1"/>
          </p:cNvSpPr>
          <p:nvPr/>
        </p:nvSpPr>
        <p:spPr bwMode="auto">
          <a:xfrm>
            <a:off x="1200150" y="2938463"/>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200"/>
              <a:t>Sorted Values</a:t>
            </a:r>
          </a:p>
        </p:txBody>
      </p:sp>
      <p:sp>
        <p:nvSpPr>
          <p:cNvPr id="48135" name="Rectangle 1">
            <a:extLst>
              <a:ext uri="{FF2B5EF4-FFF2-40B4-BE49-F238E27FC236}">
                <a16:creationId xmlns:a16="http://schemas.microsoft.com/office/drawing/2014/main" id="{455EFC76-CA8A-46B3-BB12-96F6058CD958}"/>
              </a:ext>
            </a:extLst>
          </p:cNvPr>
          <p:cNvSpPr>
            <a:spLocks noChangeArrowheads="1"/>
          </p:cNvSpPr>
          <p:nvPr/>
        </p:nvSpPr>
        <p:spPr bwMode="auto">
          <a:xfrm>
            <a:off x="4000500" y="3600450"/>
            <a:ext cx="457200" cy="62865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3" name="Rectangle 2">
            <a:extLst>
              <a:ext uri="{FF2B5EF4-FFF2-40B4-BE49-F238E27FC236}">
                <a16:creationId xmlns:a16="http://schemas.microsoft.com/office/drawing/2014/main" id="{F2C39BC0-BEBD-4D2B-A084-E45DD0EDBE30}"/>
              </a:ext>
            </a:extLst>
          </p:cNvPr>
          <p:cNvSpPr/>
          <p:nvPr/>
        </p:nvSpPr>
        <p:spPr bwMode="auto">
          <a:xfrm>
            <a:off x="2686050" y="3615928"/>
            <a:ext cx="1314450" cy="1013222"/>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12" name="Rectangle 11">
            <a:extLst>
              <a:ext uri="{FF2B5EF4-FFF2-40B4-BE49-F238E27FC236}">
                <a16:creationId xmlns:a16="http://schemas.microsoft.com/office/drawing/2014/main" id="{31AD929C-1A20-4747-8A7A-8C8324633E4B}"/>
              </a:ext>
            </a:extLst>
          </p:cNvPr>
          <p:cNvSpPr/>
          <p:nvPr/>
        </p:nvSpPr>
        <p:spPr bwMode="auto">
          <a:xfrm>
            <a:off x="4457700" y="3642123"/>
            <a:ext cx="3200400" cy="1012031"/>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cxnSp>
        <p:nvCxnSpPr>
          <p:cNvPr id="48138" name="Straight Arrow Connector 13">
            <a:extLst>
              <a:ext uri="{FF2B5EF4-FFF2-40B4-BE49-F238E27FC236}">
                <a16:creationId xmlns:a16="http://schemas.microsoft.com/office/drawing/2014/main" id="{34C96217-A87E-4279-89D1-6E37A2374EAF}"/>
              </a:ext>
            </a:extLst>
          </p:cNvPr>
          <p:cNvCxnSpPr>
            <a:cxnSpLocks noChangeShapeType="1"/>
          </p:cNvCxnSpPr>
          <p:nvPr/>
        </p:nvCxnSpPr>
        <p:spPr bwMode="auto">
          <a:xfrm>
            <a:off x="4171950" y="2262188"/>
            <a:ext cx="0" cy="3429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Footer Placeholder 3">
            <a:extLst>
              <a:ext uri="{FF2B5EF4-FFF2-40B4-BE49-F238E27FC236}">
                <a16:creationId xmlns:a16="http://schemas.microsoft.com/office/drawing/2014/main" id="{3681FCA7-765C-40AB-B596-3259D8E70829}"/>
              </a:ext>
            </a:extLst>
          </p:cNvPr>
          <p:cNvSpPr>
            <a:spLocks noGrp="1"/>
          </p:cNvSpPr>
          <p:nvPr>
            <p:ph type="ftr" sz="quarter" idx="11"/>
          </p:nvPr>
        </p:nvSpPr>
        <p:spPr/>
        <p:txBody>
          <a:bodyPr/>
          <a:lstStyle/>
          <a:p>
            <a:pPr>
              <a:defRPr/>
            </a:pPr>
            <a:r>
              <a:rPr lang="en-US" dirty="0"/>
              <a:t>R V College of Engineering</a:t>
            </a:r>
          </a:p>
        </p:txBody>
      </p:sp>
      <p:sp>
        <p:nvSpPr>
          <p:cNvPr id="5" name="Slide Number Placeholder 4">
            <a:extLst>
              <a:ext uri="{FF2B5EF4-FFF2-40B4-BE49-F238E27FC236}">
                <a16:creationId xmlns:a16="http://schemas.microsoft.com/office/drawing/2014/main" id="{399D4504-D115-43F1-8794-484FB8F46561}"/>
              </a:ext>
            </a:extLst>
          </p:cNvPr>
          <p:cNvSpPr>
            <a:spLocks noGrp="1"/>
          </p:cNvSpPr>
          <p:nvPr>
            <p:ph type="sldNum" sz="quarter" idx="12"/>
          </p:nvPr>
        </p:nvSpPr>
        <p:spPr/>
        <p:txBody>
          <a:bodyPr/>
          <a:lstStyle/>
          <a:p>
            <a:pPr>
              <a:defRPr/>
            </a:pPr>
            <a:fld id="{54D98951-D407-43F1-821A-21E573B23752}" type="slidenum">
              <a:rPr lang="en-US"/>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3" name="Object 4">
            <a:extLst>
              <a:ext uri="{FF2B5EF4-FFF2-40B4-BE49-F238E27FC236}">
                <a16:creationId xmlns:a16="http://schemas.microsoft.com/office/drawing/2014/main" id="{05D6A344-EA6E-42B5-A59B-420D3D911770}"/>
              </a:ext>
            </a:extLst>
          </p:cNvPr>
          <p:cNvGraphicFramePr>
            <a:graphicFrameLocks noChangeAspect="1"/>
          </p:cNvGraphicFramePr>
          <p:nvPr/>
        </p:nvGraphicFramePr>
        <p:xfrm>
          <a:off x="2166937" y="2605087"/>
          <a:ext cx="5919788" cy="1966913"/>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9153" name="Object 4">
                        <a:extLst>
                          <a:ext uri="{FF2B5EF4-FFF2-40B4-BE49-F238E27FC236}">
                            <a16:creationId xmlns:a16="http://schemas.microsoft.com/office/drawing/2014/main" id="{05D6A344-EA6E-42B5-A59B-420D3D911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7" y="2605087"/>
                        <a:ext cx="5919788"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A868C089-CF76-474A-BCBF-DCCDF8E58223}"/>
              </a:ext>
            </a:extLst>
          </p:cNvPr>
          <p:cNvSpPr>
            <a:spLocks noGrp="1" noChangeArrowheads="1"/>
          </p:cNvSpPr>
          <p:nvPr>
            <p:ph type="title"/>
          </p:nvPr>
        </p:nvSpPr>
        <p:spPr>
          <a:xfrm>
            <a:off x="3028950" y="114300"/>
            <a:ext cx="4800600" cy="57150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8917" name="Rectangle 3">
            <a:extLst>
              <a:ext uri="{FF2B5EF4-FFF2-40B4-BE49-F238E27FC236}">
                <a16:creationId xmlns:a16="http://schemas.microsoft.com/office/drawing/2014/main" id="{5BC11248-511C-4177-97BF-0624238299D4}"/>
              </a:ext>
            </a:extLst>
          </p:cNvPr>
          <p:cNvSpPr>
            <a:spLocks noGrp="1" noChangeArrowheads="1"/>
          </p:cNvSpPr>
          <p:nvPr>
            <p:ph type="body" idx="1"/>
          </p:nvPr>
        </p:nvSpPr>
        <p:spPr>
          <a:xfrm>
            <a:off x="1428750" y="914400"/>
            <a:ext cx="6134100" cy="1143000"/>
          </a:xfrm>
        </p:spPr>
        <p:txBody>
          <a:bodyPr>
            <a:normAutofit lnSpcReduction="10000"/>
          </a:bodyPr>
          <a:lstStyle/>
          <a:p>
            <a:pPr marL="257175" indent="-257175">
              <a:lnSpc>
                <a:spcPct val="90000"/>
              </a:lnSpc>
              <a:buFont typeface="Monotype Sorts" charset="0"/>
              <a:buChar char="l"/>
              <a:defRPr/>
            </a:pPr>
            <a:r>
              <a:rPr lang="en-US" sz="1500" dirty="0">
                <a:cs typeface="+mn-cs"/>
              </a:rPr>
              <a:t>For efficient computation: for each attribute,</a:t>
            </a:r>
          </a:p>
          <a:p>
            <a:pPr marL="557213" lvl="1" indent="-214313">
              <a:lnSpc>
                <a:spcPct val="90000"/>
              </a:lnSpc>
              <a:buFont typeface="Arial" charset="0"/>
              <a:buChar char="–"/>
              <a:defRPr/>
            </a:pPr>
            <a:r>
              <a:rPr lang="en-US" sz="1500" dirty="0"/>
              <a:t>Sort the attribute on values</a:t>
            </a:r>
          </a:p>
          <a:p>
            <a:pPr marL="557213" lvl="1" indent="-214313">
              <a:lnSpc>
                <a:spcPct val="90000"/>
              </a:lnSpc>
              <a:buFont typeface="Arial" charset="0"/>
              <a:buChar char="–"/>
              <a:defRPr/>
            </a:pPr>
            <a:r>
              <a:rPr lang="en-US" sz="1500" dirty="0"/>
              <a:t>Linearly scan these values, each time updating the count matrix and computing </a:t>
            </a:r>
            <a:r>
              <a:rPr lang="en-US" sz="1500" dirty="0" err="1"/>
              <a:t>gini</a:t>
            </a:r>
            <a:r>
              <a:rPr lang="en-US" sz="1500" dirty="0"/>
              <a:t> index</a:t>
            </a:r>
          </a:p>
          <a:p>
            <a:pPr marL="557213" lvl="1" indent="-214313">
              <a:lnSpc>
                <a:spcPct val="90000"/>
              </a:lnSpc>
              <a:buFont typeface="Arial" charset="0"/>
              <a:buChar char="–"/>
              <a:defRPr/>
            </a:pPr>
            <a:r>
              <a:rPr lang="en-US" sz="1500" dirty="0"/>
              <a:t>Choose the split position that has the least </a:t>
            </a:r>
            <a:r>
              <a:rPr lang="en-US" sz="1500" dirty="0" err="1"/>
              <a:t>gini</a:t>
            </a:r>
            <a:r>
              <a:rPr lang="en-US" sz="1500" dirty="0"/>
              <a:t> index</a:t>
            </a:r>
          </a:p>
        </p:txBody>
      </p:sp>
      <p:sp>
        <p:nvSpPr>
          <p:cNvPr id="49156" name="Line 5">
            <a:extLst>
              <a:ext uri="{FF2B5EF4-FFF2-40B4-BE49-F238E27FC236}">
                <a16:creationId xmlns:a16="http://schemas.microsoft.com/office/drawing/2014/main" id="{C7834F66-BA57-4706-9E5B-0C7DF4A63F4B}"/>
              </a:ext>
            </a:extLst>
          </p:cNvPr>
          <p:cNvSpPr>
            <a:spLocks noChangeShapeType="1"/>
          </p:cNvSpPr>
          <p:nvPr/>
        </p:nvSpPr>
        <p:spPr bwMode="auto">
          <a:xfrm>
            <a:off x="2400300" y="3109913"/>
            <a:ext cx="228600" cy="119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nvGrpSpPr>
          <p:cNvPr id="49157" name="Group 6">
            <a:extLst>
              <a:ext uri="{FF2B5EF4-FFF2-40B4-BE49-F238E27FC236}">
                <a16:creationId xmlns:a16="http://schemas.microsoft.com/office/drawing/2014/main" id="{8B1404C8-26DD-46CA-AD6E-C907C920EA33}"/>
              </a:ext>
            </a:extLst>
          </p:cNvPr>
          <p:cNvGrpSpPr>
            <a:grpSpLocks/>
          </p:cNvGrpSpPr>
          <p:nvPr/>
        </p:nvGrpSpPr>
        <p:grpSpPr bwMode="auto">
          <a:xfrm>
            <a:off x="1200150" y="3167063"/>
            <a:ext cx="1428750" cy="277416"/>
            <a:chOff x="144" y="2832"/>
            <a:chExt cx="1200" cy="233"/>
          </a:xfrm>
        </p:grpSpPr>
        <p:sp>
          <p:nvSpPr>
            <p:cNvPr id="49167" name="Text Box 7">
              <a:extLst>
                <a:ext uri="{FF2B5EF4-FFF2-40B4-BE49-F238E27FC236}">
                  <a16:creationId xmlns:a16="http://schemas.microsoft.com/office/drawing/2014/main" id="{59E18D7C-7354-4DE7-9E3A-CC14A1298387}"/>
                </a:ext>
              </a:extLst>
            </p:cNvPr>
            <p:cNvSpPr txBox="1">
              <a:spLocks noChangeArrowheads="1"/>
            </p:cNvSpPr>
            <p:nvPr/>
          </p:nvSpPr>
          <p:spPr bwMode="auto">
            <a:xfrm>
              <a:off x="144" y="2832"/>
              <a:ext cx="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200"/>
                <a:t>Split Positions</a:t>
              </a:r>
            </a:p>
          </p:txBody>
        </p:sp>
        <p:sp>
          <p:nvSpPr>
            <p:cNvPr id="49168" name="Line 8">
              <a:extLst>
                <a:ext uri="{FF2B5EF4-FFF2-40B4-BE49-F238E27FC236}">
                  <a16:creationId xmlns:a16="http://schemas.microsoft.com/office/drawing/2014/main" id="{7D004139-43BA-46F7-9904-E23614054282}"/>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49158" name="Text Box 9">
            <a:extLst>
              <a:ext uri="{FF2B5EF4-FFF2-40B4-BE49-F238E27FC236}">
                <a16:creationId xmlns:a16="http://schemas.microsoft.com/office/drawing/2014/main" id="{B2A3CD4F-A728-4668-90E1-2469ACDE8ED7}"/>
              </a:ext>
            </a:extLst>
          </p:cNvPr>
          <p:cNvSpPr txBox="1">
            <a:spLocks noChangeArrowheads="1"/>
          </p:cNvSpPr>
          <p:nvPr/>
        </p:nvSpPr>
        <p:spPr bwMode="auto">
          <a:xfrm>
            <a:off x="1200150" y="2938463"/>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200"/>
              <a:t>Sorted Values</a:t>
            </a:r>
          </a:p>
        </p:txBody>
      </p:sp>
      <p:sp>
        <p:nvSpPr>
          <p:cNvPr id="49159" name="Rectangle 1">
            <a:extLst>
              <a:ext uri="{FF2B5EF4-FFF2-40B4-BE49-F238E27FC236}">
                <a16:creationId xmlns:a16="http://schemas.microsoft.com/office/drawing/2014/main" id="{8E3AACD9-5EDA-41E0-937C-18486161CBAD}"/>
              </a:ext>
            </a:extLst>
          </p:cNvPr>
          <p:cNvSpPr>
            <a:spLocks noChangeArrowheads="1"/>
          </p:cNvSpPr>
          <p:nvPr/>
        </p:nvSpPr>
        <p:spPr bwMode="auto">
          <a:xfrm>
            <a:off x="4419600" y="3600450"/>
            <a:ext cx="457200" cy="62865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sp>
        <p:nvSpPr>
          <p:cNvPr id="3" name="Rectangle 2">
            <a:extLst>
              <a:ext uri="{FF2B5EF4-FFF2-40B4-BE49-F238E27FC236}">
                <a16:creationId xmlns:a16="http://schemas.microsoft.com/office/drawing/2014/main" id="{8303F877-E96E-45FC-B794-7C324287A89A}"/>
              </a:ext>
            </a:extLst>
          </p:cNvPr>
          <p:cNvSpPr/>
          <p:nvPr/>
        </p:nvSpPr>
        <p:spPr bwMode="auto">
          <a:xfrm>
            <a:off x="2686050" y="3615928"/>
            <a:ext cx="1304925" cy="1013222"/>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12" name="Rectangle 11">
            <a:extLst>
              <a:ext uri="{FF2B5EF4-FFF2-40B4-BE49-F238E27FC236}">
                <a16:creationId xmlns:a16="http://schemas.microsoft.com/office/drawing/2014/main" id="{C5978912-33C3-4522-9862-0FBDE5299222}"/>
              </a:ext>
            </a:extLst>
          </p:cNvPr>
          <p:cNvSpPr/>
          <p:nvPr/>
        </p:nvSpPr>
        <p:spPr bwMode="auto">
          <a:xfrm>
            <a:off x="4887516" y="3674269"/>
            <a:ext cx="2770584" cy="1012031"/>
          </a:xfrm>
          <a:prstGeom prst="rect">
            <a:avLst/>
          </a:prstGeom>
          <a:solidFill>
            <a:schemeClr val="accent3"/>
          </a:solidFill>
          <a:ln w="12700" cap="flat" cmpd="sng" algn="ctr">
            <a:noFill/>
            <a:prstDash val="solid"/>
            <a:round/>
            <a:headEnd type="none" w="med" len="med"/>
            <a:tailEnd type="none" w="med" len="med"/>
          </a:ln>
          <a:effectLst/>
        </p:spPr>
        <p:txBody>
          <a:bodyPr/>
          <a:lstStyle/>
          <a:p>
            <a:pPr>
              <a:defRPr/>
            </a:pPr>
            <a:endParaRPr lang="en-US" sz="1050">
              <a:latin typeface="Arial" charset="0"/>
              <a:ea typeface="ＭＳ Ｐゴシック" pitchFamily="-84" charset="-128"/>
            </a:endParaRPr>
          </a:p>
        </p:txBody>
      </p:sp>
      <p:sp>
        <p:nvSpPr>
          <p:cNvPr id="49162" name="Oval 12">
            <a:extLst>
              <a:ext uri="{FF2B5EF4-FFF2-40B4-BE49-F238E27FC236}">
                <a16:creationId xmlns:a16="http://schemas.microsoft.com/office/drawing/2014/main" id="{524AC7B4-A92A-4868-856D-41B402A12BE7}"/>
              </a:ext>
            </a:extLst>
          </p:cNvPr>
          <p:cNvSpPr>
            <a:spLocks noChangeArrowheads="1"/>
          </p:cNvSpPr>
          <p:nvPr/>
        </p:nvSpPr>
        <p:spPr bwMode="auto">
          <a:xfrm>
            <a:off x="4076700" y="3028950"/>
            <a:ext cx="571500" cy="227410"/>
          </a:xfrm>
          <a:prstGeom prst="ellipse">
            <a:avLst/>
          </a:prstGeom>
          <a:solidFill>
            <a:srgbClr val="FFFF00">
              <a:alpha val="6117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050"/>
          </a:p>
        </p:txBody>
      </p:sp>
      <p:cxnSp>
        <p:nvCxnSpPr>
          <p:cNvPr id="49163" name="Straight Arrow Connector 14">
            <a:extLst>
              <a:ext uri="{FF2B5EF4-FFF2-40B4-BE49-F238E27FC236}">
                <a16:creationId xmlns:a16="http://schemas.microsoft.com/office/drawing/2014/main" id="{F09443E7-D0EF-4969-A61F-713EB03093F0}"/>
              </a:ext>
            </a:extLst>
          </p:cNvPr>
          <p:cNvCxnSpPr>
            <a:cxnSpLocks noChangeShapeType="1"/>
          </p:cNvCxnSpPr>
          <p:nvPr/>
        </p:nvCxnSpPr>
        <p:spPr bwMode="auto">
          <a:xfrm>
            <a:off x="4629150" y="2262188"/>
            <a:ext cx="0" cy="3429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Footer Placeholder 3">
            <a:extLst>
              <a:ext uri="{FF2B5EF4-FFF2-40B4-BE49-F238E27FC236}">
                <a16:creationId xmlns:a16="http://schemas.microsoft.com/office/drawing/2014/main" id="{7555F5BD-9EA6-4190-AE58-E18698CEDF6A}"/>
              </a:ext>
            </a:extLst>
          </p:cNvPr>
          <p:cNvSpPr>
            <a:spLocks noGrp="1"/>
          </p:cNvSpPr>
          <p:nvPr>
            <p:ph type="ftr" sz="quarter" idx="11"/>
          </p:nvPr>
        </p:nvSpPr>
        <p:spPr/>
        <p:txBody>
          <a:bodyPr/>
          <a:lstStyle/>
          <a:p>
            <a:pPr>
              <a:defRPr/>
            </a:pPr>
            <a:r>
              <a:rPr lang="en-US" dirty="0"/>
              <a:t>R V College of Engineering</a:t>
            </a:r>
          </a:p>
        </p:txBody>
      </p:sp>
      <p:sp>
        <p:nvSpPr>
          <p:cNvPr id="5" name="Slide Number Placeholder 4">
            <a:extLst>
              <a:ext uri="{FF2B5EF4-FFF2-40B4-BE49-F238E27FC236}">
                <a16:creationId xmlns:a16="http://schemas.microsoft.com/office/drawing/2014/main" id="{A2E8FD06-F5E0-459E-93E2-58AF50BB9577}"/>
              </a:ext>
            </a:extLst>
          </p:cNvPr>
          <p:cNvSpPr>
            <a:spLocks noGrp="1"/>
          </p:cNvSpPr>
          <p:nvPr>
            <p:ph type="sldNum" sz="quarter" idx="12"/>
          </p:nvPr>
        </p:nvSpPr>
        <p:spPr/>
        <p:txBody>
          <a:bodyPr/>
          <a:lstStyle/>
          <a:p>
            <a:pPr>
              <a:defRPr/>
            </a:pPr>
            <a:fld id="{009B1AAA-9C7F-4D2A-A525-12F7D075D017}" type="slidenum">
              <a:rPr lang="en-US"/>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7" name="Object 4">
            <a:extLst>
              <a:ext uri="{FF2B5EF4-FFF2-40B4-BE49-F238E27FC236}">
                <a16:creationId xmlns:a16="http://schemas.microsoft.com/office/drawing/2014/main" id="{8EED2B0D-5D3E-4A16-9418-A34C3669131A}"/>
              </a:ext>
            </a:extLst>
          </p:cNvPr>
          <p:cNvGraphicFramePr>
            <a:graphicFrameLocks noChangeAspect="1"/>
          </p:cNvGraphicFramePr>
          <p:nvPr/>
        </p:nvGraphicFramePr>
        <p:xfrm>
          <a:off x="2166937" y="2605087"/>
          <a:ext cx="5919788" cy="1966913"/>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50177" name="Object 4">
                        <a:extLst>
                          <a:ext uri="{FF2B5EF4-FFF2-40B4-BE49-F238E27FC236}">
                            <a16:creationId xmlns:a16="http://schemas.microsoft.com/office/drawing/2014/main" id="{8EED2B0D-5D3E-4A16-9418-A34C3669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7" y="2605087"/>
                        <a:ext cx="5919788"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33249CD2-764E-4DF0-8EFB-E091B16D028C}"/>
              </a:ext>
            </a:extLst>
          </p:cNvPr>
          <p:cNvSpPr>
            <a:spLocks noGrp="1" noChangeArrowheads="1"/>
          </p:cNvSpPr>
          <p:nvPr>
            <p:ph type="title"/>
          </p:nvPr>
        </p:nvSpPr>
        <p:spPr>
          <a:xfrm>
            <a:off x="3028951" y="114300"/>
            <a:ext cx="4800599" cy="628650"/>
          </a:xfrm>
        </p:spPr>
        <p:txBody>
          <a:bodyPr>
            <a:normAutofit fontScale="90000"/>
          </a:bodyPr>
          <a:lstStyle/>
          <a:p>
            <a:pPr algn="ctr">
              <a:defRPr/>
            </a:pPr>
            <a:r>
              <a:rPr lang="en-US" sz="2100" dirty="0">
                <a:cs typeface="+mj-cs"/>
              </a:rPr>
              <a:t>Continuous Attributes: Computing </a:t>
            </a:r>
            <a:r>
              <a:rPr lang="en-US" sz="2100" dirty="0" err="1">
                <a:cs typeface="+mj-cs"/>
              </a:rPr>
              <a:t>Gini</a:t>
            </a:r>
            <a:r>
              <a:rPr lang="en-US" sz="2100" dirty="0">
                <a:cs typeface="+mj-cs"/>
              </a:rPr>
              <a:t> Index...</a:t>
            </a:r>
          </a:p>
        </p:txBody>
      </p:sp>
      <p:sp>
        <p:nvSpPr>
          <p:cNvPr id="38917" name="Rectangle 3">
            <a:extLst>
              <a:ext uri="{FF2B5EF4-FFF2-40B4-BE49-F238E27FC236}">
                <a16:creationId xmlns:a16="http://schemas.microsoft.com/office/drawing/2014/main" id="{3D9477EE-43E8-4CFF-90E2-FA82E7A623FE}"/>
              </a:ext>
            </a:extLst>
          </p:cNvPr>
          <p:cNvSpPr>
            <a:spLocks noGrp="1" noChangeArrowheads="1"/>
          </p:cNvSpPr>
          <p:nvPr>
            <p:ph type="body" idx="1"/>
          </p:nvPr>
        </p:nvSpPr>
        <p:spPr>
          <a:xfrm>
            <a:off x="1428750" y="914400"/>
            <a:ext cx="6134100" cy="1143000"/>
          </a:xfrm>
        </p:spPr>
        <p:txBody>
          <a:bodyPr>
            <a:normAutofit lnSpcReduction="10000"/>
          </a:bodyPr>
          <a:lstStyle/>
          <a:p>
            <a:pPr marL="257175" indent="-257175">
              <a:lnSpc>
                <a:spcPct val="90000"/>
              </a:lnSpc>
              <a:buFont typeface="Monotype Sorts" charset="0"/>
              <a:buChar char="l"/>
              <a:defRPr/>
            </a:pPr>
            <a:r>
              <a:rPr lang="en-US" sz="1500">
                <a:cs typeface="+mn-cs"/>
              </a:rPr>
              <a:t>For efficient computation: for each attribute,</a:t>
            </a:r>
          </a:p>
          <a:p>
            <a:pPr marL="557213" lvl="1" indent="-214313">
              <a:lnSpc>
                <a:spcPct val="90000"/>
              </a:lnSpc>
              <a:buFont typeface="Arial" charset="0"/>
              <a:buChar char="–"/>
              <a:defRPr/>
            </a:pPr>
            <a:r>
              <a:rPr lang="en-US" sz="1500"/>
              <a:t>Sort the attribute on values</a:t>
            </a:r>
          </a:p>
          <a:p>
            <a:pPr marL="557213" lvl="1" indent="-214313">
              <a:lnSpc>
                <a:spcPct val="90000"/>
              </a:lnSpc>
              <a:buFont typeface="Arial" charset="0"/>
              <a:buChar char="–"/>
              <a:defRPr/>
            </a:pPr>
            <a:r>
              <a:rPr lang="en-US" sz="1500"/>
              <a:t>Linearly scan these values, each time updating the count matrix and computing gini index</a:t>
            </a:r>
          </a:p>
          <a:p>
            <a:pPr marL="557213" lvl="1" indent="-214313">
              <a:lnSpc>
                <a:spcPct val="90000"/>
              </a:lnSpc>
              <a:buFont typeface="Arial" charset="0"/>
              <a:buChar char="–"/>
              <a:defRPr/>
            </a:pPr>
            <a:r>
              <a:rPr lang="en-US" sz="1500"/>
              <a:t>Choose the split position that has the least gini index</a:t>
            </a:r>
          </a:p>
        </p:txBody>
      </p:sp>
      <p:sp>
        <p:nvSpPr>
          <p:cNvPr id="50180" name="Line 5">
            <a:extLst>
              <a:ext uri="{FF2B5EF4-FFF2-40B4-BE49-F238E27FC236}">
                <a16:creationId xmlns:a16="http://schemas.microsoft.com/office/drawing/2014/main" id="{806B87B3-3C86-4D60-BFED-7EDB6BAB3EE5}"/>
              </a:ext>
            </a:extLst>
          </p:cNvPr>
          <p:cNvSpPr>
            <a:spLocks noChangeShapeType="1"/>
          </p:cNvSpPr>
          <p:nvPr/>
        </p:nvSpPr>
        <p:spPr bwMode="auto">
          <a:xfrm>
            <a:off x="2400300" y="3109913"/>
            <a:ext cx="228600" cy="1191"/>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nvGrpSpPr>
          <p:cNvPr id="50181" name="Group 6">
            <a:extLst>
              <a:ext uri="{FF2B5EF4-FFF2-40B4-BE49-F238E27FC236}">
                <a16:creationId xmlns:a16="http://schemas.microsoft.com/office/drawing/2014/main" id="{150793B5-D1A7-4328-9DA8-189E9FA14519}"/>
              </a:ext>
            </a:extLst>
          </p:cNvPr>
          <p:cNvGrpSpPr>
            <a:grpSpLocks/>
          </p:cNvGrpSpPr>
          <p:nvPr/>
        </p:nvGrpSpPr>
        <p:grpSpPr bwMode="auto">
          <a:xfrm>
            <a:off x="1200150" y="3167063"/>
            <a:ext cx="1428750" cy="277416"/>
            <a:chOff x="144" y="2832"/>
            <a:chExt cx="1200" cy="233"/>
          </a:xfrm>
        </p:grpSpPr>
        <p:sp>
          <p:nvSpPr>
            <p:cNvPr id="50186" name="Text Box 7">
              <a:extLst>
                <a:ext uri="{FF2B5EF4-FFF2-40B4-BE49-F238E27FC236}">
                  <a16:creationId xmlns:a16="http://schemas.microsoft.com/office/drawing/2014/main" id="{E5347AE4-7684-404F-A832-5C64A6AEE992}"/>
                </a:ext>
              </a:extLst>
            </p:cNvPr>
            <p:cNvSpPr txBox="1">
              <a:spLocks noChangeArrowheads="1"/>
            </p:cNvSpPr>
            <p:nvPr/>
          </p:nvSpPr>
          <p:spPr bwMode="auto">
            <a:xfrm>
              <a:off x="144" y="2832"/>
              <a:ext cx="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200"/>
                <a:t>Split Positions</a:t>
              </a:r>
            </a:p>
          </p:txBody>
        </p:sp>
        <p:sp>
          <p:nvSpPr>
            <p:cNvPr id="50187" name="Line 8">
              <a:extLst>
                <a:ext uri="{FF2B5EF4-FFF2-40B4-BE49-F238E27FC236}">
                  <a16:creationId xmlns:a16="http://schemas.microsoft.com/office/drawing/2014/main" id="{D593CBA5-8B4F-4699-B575-4B51A539CA23}"/>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50182" name="Text Box 9">
            <a:extLst>
              <a:ext uri="{FF2B5EF4-FFF2-40B4-BE49-F238E27FC236}">
                <a16:creationId xmlns:a16="http://schemas.microsoft.com/office/drawing/2014/main" id="{C63DAE15-874E-4759-B822-24E0E4FC2C69}"/>
              </a:ext>
            </a:extLst>
          </p:cNvPr>
          <p:cNvSpPr txBox="1">
            <a:spLocks noChangeArrowheads="1"/>
          </p:cNvSpPr>
          <p:nvPr/>
        </p:nvSpPr>
        <p:spPr bwMode="auto">
          <a:xfrm>
            <a:off x="1200150" y="2938463"/>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200"/>
              <a:t>Sorted Values</a:t>
            </a:r>
          </a:p>
        </p:txBody>
      </p:sp>
      <p:sp>
        <p:nvSpPr>
          <p:cNvPr id="3" name="Footer Placeholder 2">
            <a:extLst>
              <a:ext uri="{FF2B5EF4-FFF2-40B4-BE49-F238E27FC236}">
                <a16:creationId xmlns:a16="http://schemas.microsoft.com/office/drawing/2014/main" id="{8CD57260-5341-4B0D-B69F-1277B57E8E89}"/>
              </a:ext>
            </a:extLst>
          </p:cNvPr>
          <p:cNvSpPr>
            <a:spLocks noGrp="1"/>
          </p:cNvSpPr>
          <p:nvPr>
            <p:ph type="ftr" sz="quarter" idx="11"/>
          </p:nvPr>
        </p:nvSpPr>
        <p:spPr/>
        <p:txBody>
          <a:bodyPr/>
          <a:lstStyle/>
          <a:p>
            <a:pPr>
              <a:defRPr/>
            </a:pPr>
            <a:r>
              <a:rPr lang="en-US" dirty="0"/>
              <a:t>R V College of Engineering</a:t>
            </a:r>
          </a:p>
        </p:txBody>
      </p:sp>
      <p:sp>
        <p:nvSpPr>
          <p:cNvPr id="4" name="Slide Number Placeholder 3">
            <a:extLst>
              <a:ext uri="{FF2B5EF4-FFF2-40B4-BE49-F238E27FC236}">
                <a16:creationId xmlns:a16="http://schemas.microsoft.com/office/drawing/2014/main" id="{7B60E165-E35D-4E5B-B7AC-B8CBEC8DD79C}"/>
              </a:ext>
            </a:extLst>
          </p:cNvPr>
          <p:cNvSpPr>
            <a:spLocks noGrp="1"/>
          </p:cNvSpPr>
          <p:nvPr>
            <p:ph type="sldNum" sz="quarter" idx="12"/>
          </p:nvPr>
        </p:nvSpPr>
        <p:spPr/>
        <p:txBody>
          <a:bodyPr/>
          <a:lstStyle/>
          <a:p>
            <a:pPr>
              <a:defRPr/>
            </a:pPr>
            <a:fld id="{B1F20258-E45F-4E65-A1C7-7C0B85C920E7}" type="slidenum">
              <a:rPr lang="en-US"/>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lstStyle/>
          <a:p>
            <a:pPr>
              <a:defRPr/>
            </a:pPr>
            <a:r>
              <a:rPr lang="en-US" dirty="0">
                <a:solidFill>
                  <a:srgbClr val="FF0000"/>
                </a:solidFill>
                <a:cs typeface="+mj-cs"/>
              </a:rPr>
              <a:t>Measures of Node Impurity</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55</a:t>
            </a:fld>
            <a:endParaRPr lang="en-US"/>
          </a:p>
        </p:txBody>
      </p:sp>
      <p:sp>
        <p:nvSpPr>
          <p:cNvPr id="9" name="TextBox 8">
            <a:extLst>
              <a:ext uri="{FF2B5EF4-FFF2-40B4-BE49-F238E27FC236}">
                <a16:creationId xmlns:a16="http://schemas.microsoft.com/office/drawing/2014/main" id="{AABFE3B3-2525-6A9F-9F88-632366A718E5}"/>
              </a:ext>
            </a:extLst>
          </p:cNvPr>
          <p:cNvSpPr txBox="1"/>
          <p:nvPr/>
        </p:nvSpPr>
        <p:spPr>
          <a:xfrm>
            <a:off x="189853" y="1099899"/>
            <a:ext cx="8760417"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t>Among these three impurity measurements:</a:t>
            </a:r>
          </a:p>
          <a:p>
            <a:pPr lvl="3" algn="just"/>
            <a:r>
              <a:rPr lang="en-US" sz="1800" dirty="0"/>
              <a:t> </a:t>
            </a:r>
          </a:p>
          <a:p>
            <a:pPr marL="285750" lvl="5" indent="-285750" algn="just">
              <a:buFont typeface="Arial" panose="020B0604020202020204" pitchFamily="34" charset="0"/>
              <a:buChar char="•"/>
            </a:pPr>
            <a:r>
              <a:rPr lang="en-US" sz="1800" i="1" dirty="0"/>
              <a:t>Gini</a:t>
            </a:r>
            <a:r>
              <a:rPr lang="en-US" sz="1800" dirty="0"/>
              <a:t> is Used by the CART (classification and regression tree) algorithm for classification trees, and </a:t>
            </a:r>
          </a:p>
          <a:p>
            <a:pPr marL="285750" lvl="5" indent="-285750" algn="just">
              <a:buFont typeface="Arial" panose="020B0604020202020204" pitchFamily="34" charset="0"/>
              <a:buChar char="•"/>
            </a:pPr>
            <a:endParaRPr lang="en-US" sz="1800" dirty="0"/>
          </a:p>
          <a:p>
            <a:pPr marL="285750" lvl="2" indent="-285750" algn="just">
              <a:buFont typeface="Arial" panose="020B0604020202020204" pitchFamily="34" charset="0"/>
              <a:buChar char="•"/>
            </a:pPr>
            <a:r>
              <a:rPr lang="en-US" sz="1800" i="1" dirty="0"/>
              <a:t>Entropy</a:t>
            </a:r>
            <a:r>
              <a:rPr lang="en-US" sz="1800" dirty="0"/>
              <a:t> is Used by the ID3, C4.5, and C5.0 tree-generation algorithms.</a:t>
            </a:r>
            <a:endParaRPr lang="en-IN" sz="1800" dirty="0"/>
          </a:p>
        </p:txBody>
      </p:sp>
    </p:spTree>
    <p:extLst>
      <p:ext uri="{BB962C8B-B14F-4D97-AF65-F5344CB8AC3E}">
        <p14:creationId xmlns:p14="http://schemas.microsoft.com/office/powerpoint/2010/main" val="507195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726ED09-ADDF-476D-8780-C37FBA5D1621}"/>
              </a:ext>
            </a:extLst>
          </p:cNvPr>
          <p:cNvSpPr>
            <a:spLocks noGrp="1" noChangeArrowheads="1"/>
          </p:cNvSpPr>
          <p:nvPr>
            <p:ph type="title"/>
          </p:nvPr>
        </p:nvSpPr>
        <p:spPr/>
        <p:txBody>
          <a:bodyPr/>
          <a:lstStyle/>
          <a:p>
            <a:pPr>
              <a:defRPr/>
            </a:pPr>
            <a:r>
              <a:rPr lang="en-US" sz="2100" dirty="0">
                <a:cs typeface="+mj-cs"/>
              </a:rPr>
              <a:t>Measure of Impurity: Entropy</a:t>
            </a:r>
            <a:endParaRPr lang="en-US" dirty="0">
              <a:cs typeface="+mj-cs"/>
            </a:endParaRPr>
          </a:p>
        </p:txBody>
      </p:sp>
      <mc:AlternateContent xmlns:mc="http://schemas.openxmlformats.org/markup-compatibility/2006" xmlns:a14="http://schemas.microsoft.com/office/drawing/2010/main">
        <mc:Choice Requires="a14">
          <p:sp>
            <p:nvSpPr>
              <p:cNvPr id="39939" name="Rectangle 3">
                <a:extLst>
                  <a:ext uri="{FF2B5EF4-FFF2-40B4-BE49-F238E27FC236}">
                    <a16:creationId xmlns:a16="http://schemas.microsoft.com/office/drawing/2014/main" id="{AB2C2B6F-910C-479E-BDA6-BC8AE1D85599}"/>
                  </a:ext>
                </a:extLst>
              </p:cNvPr>
              <p:cNvSpPr>
                <a:spLocks noGrp="1" noChangeArrowheads="1"/>
              </p:cNvSpPr>
              <p:nvPr>
                <p:ph type="body" idx="1"/>
              </p:nvPr>
            </p:nvSpPr>
            <p:spPr>
              <a:xfrm>
                <a:off x="1257300" y="857250"/>
                <a:ext cx="6572250" cy="3886200"/>
              </a:xfrm>
            </p:spPr>
            <p:txBody>
              <a:bodyPr>
                <a:normAutofit/>
              </a:bodyPr>
              <a:lstStyle/>
              <a:p>
                <a:pPr marL="257175" indent="-257175">
                  <a:lnSpc>
                    <a:spcPct val="90000"/>
                  </a:lnSpc>
                  <a:buFont typeface="Monotype Sorts" charset="0"/>
                  <a:buChar char="l"/>
                  <a:defRPr/>
                </a:pPr>
                <a:r>
                  <a:rPr lang="en-US" dirty="0">
                    <a:cs typeface="+mn-cs"/>
                  </a:rPr>
                  <a:t>Entropy at a given node </a:t>
                </a:r>
                <a14:m>
                  <m:oMath xmlns:m="http://schemas.openxmlformats.org/officeDocument/2006/math">
                    <m:r>
                      <a:rPr lang="en-US" i="1">
                        <a:latin typeface="Cambria Math" panose="02040503050406030204" pitchFamily="18" charset="0"/>
                      </a:rPr>
                      <m:t>𝒕</m:t>
                    </m:r>
                    <m:r>
                      <a:rPr lang="en-US" i="1">
                        <a:latin typeface="Cambria Math" panose="02040503050406030204" pitchFamily="18" charset="0"/>
                      </a:rPr>
                      <m:t> </m:t>
                    </m:r>
                  </m:oMath>
                </a14:m>
                <a:endParaRPr lang="en-US" dirty="0">
                  <a:cs typeface="+mn-cs"/>
                </a:endParaRPr>
              </a:p>
              <a:p>
                <a:pPr marL="557213" lvl="1" indent="-214313">
                  <a:lnSpc>
                    <a:spcPct val="90000"/>
                  </a:lnSpc>
                  <a:buFont typeface="Arial" charset="0"/>
                  <a:buChar char="–"/>
                  <a:defRPr/>
                </a:pPr>
                <a:endParaRPr lang="en-US" dirty="0"/>
              </a:p>
              <a:p>
                <a:pPr lvl="4">
                  <a:lnSpc>
                    <a:spcPct val="90000"/>
                  </a:lnSpc>
                  <a:defRPr/>
                </a:pPr>
                <a:endParaRPr lang="en-US" dirty="0">
                  <a:latin typeface="Times New Roman" charset="0"/>
                </a:endParaRPr>
              </a:p>
              <a:p>
                <a:pPr lvl="4">
                  <a:lnSpc>
                    <a:spcPct val="90000"/>
                  </a:lnSpc>
                  <a:defRPr/>
                </a:pPr>
                <a:endParaRPr lang="en-US" dirty="0">
                  <a:latin typeface="Times New Roman" charset="0"/>
                </a:endParaRPr>
              </a:p>
              <a:p>
                <a:pPr marL="257175" indent="-257175">
                  <a:buNone/>
                  <a:defRPr/>
                </a:pPr>
                <a:r>
                  <a:rPr lang="en-US" dirty="0"/>
                  <a:t>	</a:t>
                </a:r>
                <a:r>
                  <a:rPr lang="en-US" sz="1500"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𝒑</m:t>
                        </m:r>
                      </m:e>
                      <m:sub>
                        <m:r>
                          <a:rPr lang="en-US" sz="1500" i="1">
                            <a:latin typeface="Cambria Math" panose="02040503050406030204" pitchFamily="18" charset="0"/>
                          </a:rPr>
                          <m:t>𝒊</m:t>
                        </m:r>
                      </m:sub>
                    </m:sSub>
                    <m:d>
                      <m:dPr>
                        <m:ctrlPr>
                          <a:rPr lang="en-US" sz="1500" i="1">
                            <a:latin typeface="Cambria Math" panose="02040503050406030204" pitchFamily="18" charset="0"/>
                          </a:rPr>
                        </m:ctrlPr>
                      </m:dPr>
                      <m:e>
                        <m:r>
                          <a:rPr lang="en-US" sz="1500" i="1">
                            <a:latin typeface="Cambria Math" panose="02040503050406030204" pitchFamily="18" charset="0"/>
                          </a:rPr>
                          <m:t>𝒕</m:t>
                        </m:r>
                      </m:e>
                    </m:d>
                  </m:oMath>
                </a14:m>
                <a:r>
                  <a:rPr lang="en-US" sz="1500" dirty="0">
                    <a:latin typeface="Cambria Math" panose="02040503050406030204" pitchFamily="18" charset="0"/>
                    <a:ea typeface="Cambria Math" panose="02040503050406030204" pitchFamily="18" charset="0"/>
                  </a:rPr>
                  <a:t> is the frequency of class </a:t>
                </a:r>
                <a14:m>
                  <m:oMath xmlns:m="http://schemas.openxmlformats.org/officeDocument/2006/math">
                    <m:r>
                      <a:rPr lang="en-US" sz="1500" i="1">
                        <a:latin typeface="Cambria Math" panose="02040503050406030204" pitchFamily="18" charset="0"/>
                      </a:rPr>
                      <m:t>𝒊</m:t>
                    </m:r>
                  </m:oMath>
                </a14:m>
                <a:r>
                  <a:rPr lang="en-US" sz="1500" dirty="0"/>
                  <a:t> at node </a:t>
                </a:r>
                <a14:m>
                  <m:oMath xmlns:m="http://schemas.openxmlformats.org/officeDocument/2006/math">
                    <m:r>
                      <a:rPr lang="en-US" sz="1500" i="1">
                        <a:latin typeface="Cambria Math" panose="02040503050406030204" pitchFamily="18" charset="0"/>
                      </a:rPr>
                      <m:t>𝒕</m:t>
                    </m:r>
                  </m:oMath>
                </a14:m>
                <a:r>
                  <a:rPr lang="en-US" sz="1500" dirty="0"/>
                  <a:t>, and </a:t>
                </a:r>
                <a14:m>
                  <m:oMath xmlns:m="http://schemas.openxmlformats.org/officeDocument/2006/math">
                    <m:r>
                      <a:rPr lang="en-US" sz="1500" i="1">
                        <a:latin typeface="Cambria Math" panose="02040503050406030204" pitchFamily="18" charset="0"/>
                      </a:rPr>
                      <m:t>𝒄</m:t>
                    </m:r>
                  </m:oMath>
                </a14:m>
                <a:r>
                  <a:rPr lang="en-US" sz="1500" dirty="0"/>
                  <a:t> is the total number of classes </a:t>
                </a:r>
              </a:p>
              <a:p>
                <a:pPr marL="257175" indent="-257175">
                  <a:buNone/>
                  <a:defRPr/>
                </a:pPr>
                <a:endParaRPr lang="en-US" dirty="0">
                  <a:latin typeface="Times New Roman" charset="0"/>
                </a:endParaRPr>
              </a:p>
              <a:p>
                <a:pPr marL="903685" lvl="2" indent="-260747">
                  <a:lnSpc>
                    <a:spcPct val="90000"/>
                  </a:lnSpc>
                  <a:buFont typeface="Wingdings" charset="0"/>
                  <a:buChar char="u"/>
                  <a:defRPr/>
                </a:pPr>
                <a:r>
                  <a:rPr lang="en-US" sz="1650" dirty="0"/>
                  <a:t>Maximum of </a:t>
                </a:r>
                <a14:m>
                  <m:oMath xmlns:m="http://schemas.openxmlformats.org/officeDocument/2006/math">
                    <m:sSub>
                      <m:sSubPr>
                        <m:ctrlPr>
                          <a:rPr lang="en-US" sz="1650" i="1">
                            <a:latin typeface="Cambria Math" panose="02040503050406030204" pitchFamily="18" charset="0"/>
                          </a:rPr>
                        </m:ctrlPr>
                      </m:sSubPr>
                      <m:e>
                        <m:r>
                          <m:rPr>
                            <m:sty m:val="p"/>
                          </m:rPr>
                          <a:rPr lang="en-US" sz="1650">
                            <a:latin typeface="Cambria Math" panose="02040503050406030204" pitchFamily="18" charset="0"/>
                          </a:rPr>
                          <m:t>log</m:t>
                        </m:r>
                      </m:e>
                      <m:sub>
                        <m:r>
                          <a:rPr lang="en-US" sz="1650" i="1">
                            <a:latin typeface="Cambria Math" panose="02040503050406030204" pitchFamily="18" charset="0"/>
                          </a:rPr>
                          <m:t>2</m:t>
                        </m:r>
                      </m:sub>
                    </m:sSub>
                    <m:r>
                      <a:rPr lang="en-US" sz="1650" i="1">
                        <a:latin typeface="Cambria Math" panose="02040503050406030204" pitchFamily="18" charset="0"/>
                      </a:rPr>
                      <m:t>𝑐</m:t>
                    </m:r>
                  </m:oMath>
                </a14:m>
                <a:r>
                  <a:rPr lang="en-US" sz="1650" dirty="0"/>
                  <a:t> when records are equally distributed among all classes, implying the least beneficial situation for classification</a:t>
                </a:r>
              </a:p>
              <a:p>
                <a:pPr marL="903685" lvl="2" indent="-260747">
                  <a:lnSpc>
                    <a:spcPct val="90000"/>
                  </a:lnSpc>
                  <a:buFont typeface="Wingdings" charset="0"/>
                  <a:buChar char="u"/>
                  <a:defRPr/>
                </a:pPr>
                <a:r>
                  <a:rPr lang="en-US" sz="1650" dirty="0"/>
                  <a:t>Minimum of 0 when all records belong to one class, implying most beneficial situation for classification</a:t>
                </a:r>
              </a:p>
              <a:p>
                <a:pPr marL="557213" lvl="1" indent="-214313">
                  <a:lnSpc>
                    <a:spcPct val="90000"/>
                  </a:lnSpc>
                  <a:buFont typeface="Arial" charset="0"/>
                  <a:buChar char="–"/>
                  <a:defRPr/>
                </a:pPr>
                <a:endParaRPr lang="en-US" dirty="0"/>
              </a:p>
              <a:p>
                <a:pPr marL="557213" lvl="1" indent="-214313">
                  <a:lnSpc>
                    <a:spcPct val="90000"/>
                  </a:lnSpc>
                  <a:buFont typeface="Arial" charset="0"/>
                  <a:buChar char="–"/>
                  <a:defRPr/>
                </a:pPr>
                <a:r>
                  <a:rPr lang="en-US" sz="1800" dirty="0"/>
                  <a:t>Entropy based computations are quite similar to the GINI index computations</a:t>
                </a:r>
              </a:p>
            </p:txBody>
          </p:sp>
        </mc:Choice>
        <mc:Fallback xmlns="">
          <p:sp>
            <p:nvSpPr>
              <p:cNvPr id="39939" name="Rectangle 3">
                <a:extLst>
                  <a:ext uri="{FF2B5EF4-FFF2-40B4-BE49-F238E27FC236}">
                    <a16:creationId xmlns:a16="http://schemas.microsoft.com/office/drawing/2014/main" id="{AB2C2B6F-910C-479E-BDA6-BC8AE1D85599}"/>
                  </a:ext>
                </a:extLst>
              </p:cNvPr>
              <p:cNvSpPr>
                <a:spLocks noGrp="1" noRot="1" noChangeAspect="1" noMove="1" noResize="1" noEditPoints="1" noAdjustHandles="1" noChangeArrowheads="1" noChangeShapeType="1" noTextEdit="1"/>
              </p:cNvSpPr>
              <p:nvPr>
                <p:ph type="body" idx="1"/>
              </p:nvPr>
            </p:nvSpPr>
            <p:spPr>
              <a:xfrm>
                <a:off x="1257300" y="857250"/>
                <a:ext cx="6572250" cy="3886200"/>
              </a:xfrm>
              <a:blipFill>
                <a:blip r:embed="rId2"/>
                <a:stretch>
                  <a:fillRect l="-742" t="-314" r="-1206"/>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12A15321-786A-4187-BDEF-11C03ECF3F9E}"/>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BDE7B8A7-B7AA-467D-86BB-FD17E3314037}"/>
              </a:ext>
            </a:extLst>
          </p:cNvPr>
          <p:cNvSpPr>
            <a:spLocks noGrp="1"/>
          </p:cNvSpPr>
          <p:nvPr>
            <p:ph type="sldNum" sz="quarter" idx="12"/>
          </p:nvPr>
        </p:nvSpPr>
        <p:spPr/>
        <p:txBody>
          <a:bodyPr/>
          <a:lstStyle/>
          <a:p>
            <a:pPr>
              <a:defRPr/>
            </a:pPr>
            <a:fld id="{FA37C351-DC12-45EB-B15E-0B7E4E090EF9}" type="slidenum">
              <a:rPr lang="en-US"/>
              <a:pPr>
                <a:defRPr/>
              </a:pPr>
              <a:t>56</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9D6B64-16FF-42AA-85B8-5A2F2AB58B86}"/>
                  </a:ext>
                </a:extLst>
              </p:cNvPr>
              <p:cNvSpPr txBox="1"/>
              <p:nvPr/>
            </p:nvSpPr>
            <p:spPr>
              <a:xfrm>
                <a:off x="2228850" y="1143000"/>
                <a:ext cx="3198889" cy="778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𝐸𝑛𝑡𝑟𝑜𝑝𝑦</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𝑐</m:t>
                          </m:r>
                          <m:r>
                            <a:rPr lang="en-US" sz="1800" i="1">
                              <a:latin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𝑙𝑜</m:t>
                          </m:r>
                          <m:sSub>
                            <m:sSubPr>
                              <m:ctrlPr>
                                <a:rPr lang="en-US" sz="1800" i="1">
                                  <a:latin typeface="Cambria Math" panose="02040503050406030204" pitchFamily="18" charset="0"/>
                                </a:rPr>
                              </m:ctrlPr>
                            </m:sSubPr>
                            <m:e>
                              <m:r>
                                <a:rPr lang="en-US" sz="1800" i="1">
                                  <a:latin typeface="Cambria Math" panose="02040503050406030204" pitchFamily="18" charset="0"/>
                                </a:rPr>
                                <m:t>𝑔</m:t>
                              </m:r>
                            </m:e>
                            <m:sub>
                              <m:r>
                                <a:rPr lang="en-US" sz="1800" i="1">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e>
                      </m:nary>
                    </m:oMath>
                  </m:oMathPara>
                </a14:m>
                <a:endParaRPr lang="en-US" sz="1800" dirty="0"/>
              </a:p>
            </p:txBody>
          </p:sp>
        </mc:Choice>
        <mc:Fallback xmlns="">
          <p:sp>
            <p:nvSpPr>
              <p:cNvPr id="8" name="TextBox 7">
                <a:extLst>
                  <a:ext uri="{FF2B5EF4-FFF2-40B4-BE49-F238E27FC236}">
                    <a16:creationId xmlns:a16="http://schemas.microsoft.com/office/drawing/2014/main" id="{669D6B64-16FF-42AA-85B8-5A2F2AB58B86}"/>
                  </a:ext>
                </a:extLst>
              </p:cNvPr>
              <p:cNvSpPr txBox="1">
                <a:spLocks noRot="1" noChangeAspect="1" noMove="1" noResize="1" noEditPoints="1" noAdjustHandles="1" noChangeArrowheads="1" noChangeShapeType="1" noTextEdit="1"/>
              </p:cNvSpPr>
              <p:nvPr/>
            </p:nvSpPr>
            <p:spPr>
              <a:xfrm>
                <a:off x="2228850" y="1143000"/>
                <a:ext cx="3198889" cy="778418"/>
              </a:xfrm>
              <a:prstGeom prst="rect">
                <a:avLst/>
              </a:prstGeom>
              <a:blipFill>
                <a:blip r:embed="rId3"/>
                <a:stretch>
                  <a:fillRect/>
                </a:stretch>
              </a:blipFill>
            </p:spPr>
            <p:txBody>
              <a:bodyPr/>
              <a:lstStyle/>
              <a:p>
                <a:r>
                  <a:rPr lang="en-IN">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F7C2F9D-2C4C-4514-9ABF-3E8CBEF465F0}"/>
              </a:ext>
            </a:extLst>
          </p:cNvPr>
          <p:cNvSpPr>
            <a:spLocks noGrp="1" noChangeArrowheads="1"/>
          </p:cNvSpPr>
          <p:nvPr>
            <p:ph type="title"/>
          </p:nvPr>
        </p:nvSpPr>
        <p:spPr>
          <a:xfrm>
            <a:off x="489015" y="95382"/>
            <a:ext cx="8520600" cy="572700"/>
          </a:xfrm>
        </p:spPr>
        <p:txBody>
          <a:bodyPr>
            <a:normAutofit fontScale="90000"/>
          </a:bodyPr>
          <a:lstStyle/>
          <a:p>
            <a:pPr algn="ctr">
              <a:defRPr/>
            </a:pPr>
            <a:r>
              <a:rPr lang="en-US" dirty="0">
                <a:cs typeface="+mj-cs"/>
              </a:rPr>
              <a:t>Computing Entropy of a Single Node</a:t>
            </a:r>
          </a:p>
        </p:txBody>
      </p:sp>
      <p:graphicFrame>
        <p:nvGraphicFramePr>
          <p:cNvPr id="52226" name="Object 3">
            <a:extLst>
              <a:ext uri="{FF2B5EF4-FFF2-40B4-BE49-F238E27FC236}">
                <a16:creationId xmlns:a16="http://schemas.microsoft.com/office/drawing/2014/main" id="{BB637AB3-8F49-4E6B-9419-412DA3CCF027}"/>
              </a:ext>
            </a:extLst>
          </p:cNvPr>
          <p:cNvGraphicFramePr>
            <a:graphicFrameLocks noChangeAspect="1"/>
          </p:cNvGraphicFramePr>
          <p:nvPr/>
        </p:nvGraphicFramePr>
        <p:xfrm>
          <a:off x="1371600" y="1754982"/>
          <a:ext cx="1771650" cy="702469"/>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52226" name="Object 3">
                        <a:extLst>
                          <a:ext uri="{FF2B5EF4-FFF2-40B4-BE49-F238E27FC236}">
                            <a16:creationId xmlns:a16="http://schemas.microsoft.com/office/drawing/2014/main" id="{BB637AB3-8F49-4E6B-9419-412DA3CC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4982"/>
                        <a:ext cx="1771650" cy="702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27" name="Object 4">
            <a:extLst>
              <a:ext uri="{FF2B5EF4-FFF2-40B4-BE49-F238E27FC236}">
                <a16:creationId xmlns:a16="http://schemas.microsoft.com/office/drawing/2014/main" id="{D03C17F8-5A40-4FD9-B830-C156D7D1909D}"/>
              </a:ext>
            </a:extLst>
          </p:cNvPr>
          <p:cNvGraphicFramePr>
            <a:graphicFrameLocks noChangeAspect="1"/>
          </p:cNvGraphicFramePr>
          <p:nvPr/>
        </p:nvGraphicFramePr>
        <p:xfrm>
          <a:off x="1428750" y="3886200"/>
          <a:ext cx="1714500" cy="703660"/>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52227" name="Object 4">
                        <a:extLst>
                          <a:ext uri="{FF2B5EF4-FFF2-40B4-BE49-F238E27FC236}">
                            <a16:creationId xmlns:a16="http://schemas.microsoft.com/office/drawing/2014/main" id="{D03C17F8-5A40-4FD9-B830-C156D7D19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3886200"/>
                        <a:ext cx="1714500" cy="703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28" name="Object 5">
            <a:extLst>
              <a:ext uri="{FF2B5EF4-FFF2-40B4-BE49-F238E27FC236}">
                <a16:creationId xmlns:a16="http://schemas.microsoft.com/office/drawing/2014/main" id="{9F26A34F-15A4-44EC-9E82-97915C9F4222}"/>
              </a:ext>
            </a:extLst>
          </p:cNvPr>
          <p:cNvGraphicFramePr>
            <a:graphicFrameLocks noChangeAspect="1"/>
          </p:cNvGraphicFramePr>
          <p:nvPr/>
        </p:nvGraphicFramePr>
        <p:xfrm>
          <a:off x="1428750" y="2863453"/>
          <a:ext cx="1714500" cy="679847"/>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52228" name="Object 5">
                        <a:extLst>
                          <a:ext uri="{FF2B5EF4-FFF2-40B4-BE49-F238E27FC236}">
                            <a16:creationId xmlns:a16="http://schemas.microsoft.com/office/drawing/2014/main" id="{9F26A34F-15A4-44EC-9E82-97915C9F42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2863453"/>
                        <a:ext cx="1714500" cy="679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2229" name="Text Box 6">
            <a:extLst>
              <a:ext uri="{FF2B5EF4-FFF2-40B4-BE49-F238E27FC236}">
                <a16:creationId xmlns:a16="http://schemas.microsoft.com/office/drawing/2014/main" id="{8F06B79F-C069-4CD0-A9A4-901C4D3CEA3C}"/>
              </a:ext>
            </a:extLst>
          </p:cNvPr>
          <p:cNvSpPr txBox="1">
            <a:spLocks noChangeArrowheads="1"/>
          </p:cNvSpPr>
          <p:nvPr/>
        </p:nvSpPr>
        <p:spPr bwMode="auto">
          <a:xfrm>
            <a:off x="3314700" y="1754981"/>
            <a:ext cx="44577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0/6 = 0     P(C2) = 6/6 = 1</a:t>
            </a:r>
          </a:p>
          <a:p>
            <a:pPr>
              <a:spcBef>
                <a:spcPct val="50000"/>
              </a:spcBef>
              <a:spcAft>
                <a:spcPct val="0"/>
              </a:spcAft>
              <a:buClrTx/>
              <a:buSzTx/>
              <a:buFontTx/>
              <a:buNone/>
            </a:pPr>
            <a:r>
              <a:rPr lang="en-US" altLang="en-US" sz="1500"/>
              <a:t>Entropy = – 0 log 0</a:t>
            </a:r>
            <a:r>
              <a:rPr lang="en-US" altLang="en-US" sz="1500" baseline="30000"/>
              <a:t> </a:t>
            </a:r>
            <a:r>
              <a:rPr lang="en-US" altLang="en-US" sz="1500"/>
              <a:t>– 1 log 1 = – 0 – 0 = 0 </a:t>
            </a:r>
          </a:p>
        </p:txBody>
      </p:sp>
      <p:sp>
        <p:nvSpPr>
          <p:cNvPr id="52230" name="Text Box 8">
            <a:extLst>
              <a:ext uri="{FF2B5EF4-FFF2-40B4-BE49-F238E27FC236}">
                <a16:creationId xmlns:a16="http://schemas.microsoft.com/office/drawing/2014/main" id="{69D354AD-3445-41CE-8F4F-812592CE7A8C}"/>
              </a:ext>
            </a:extLst>
          </p:cNvPr>
          <p:cNvSpPr txBox="1">
            <a:spLocks noChangeArrowheads="1"/>
          </p:cNvSpPr>
          <p:nvPr/>
        </p:nvSpPr>
        <p:spPr bwMode="auto">
          <a:xfrm>
            <a:off x="3371850" y="2800350"/>
            <a:ext cx="46291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1/6          P(C2) = 5/6</a:t>
            </a:r>
          </a:p>
          <a:p>
            <a:pPr>
              <a:spcBef>
                <a:spcPct val="50000"/>
              </a:spcBef>
              <a:spcAft>
                <a:spcPct val="0"/>
              </a:spcAft>
              <a:buClrTx/>
              <a:buSzTx/>
              <a:buFontTx/>
              <a:buNone/>
            </a:pPr>
            <a:r>
              <a:rPr lang="en-US" altLang="en-US" sz="1500"/>
              <a:t>Entropy = – (1/6) log</a:t>
            </a:r>
            <a:r>
              <a:rPr lang="en-US" altLang="en-US" sz="1500" baseline="-25000"/>
              <a:t>2</a:t>
            </a:r>
            <a:r>
              <a:rPr lang="en-US" altLang="en-US" sz="1500"/>
              <a:t> (1/6)</a:t>
            </a:r>
            <a:r>
              <a:rPr lang="en-US" altLang="en-US" sz="1500" baseline="30000"/>
              <a:t> </a:t>
            </a:r>
            <a:r>
              <a:rPr lang="en-US" altLang="en-US" sz="1500"/>
              <a:t>– (5/6) log</a:t>
            </a:r>
            <a:r>
              <a:rPr lang="en-US" altLang="en-US" sz="1500" baseline="-25000"/>
              <a:t>2</a:t>
            </a:r>
            <a:r>
              <a:rPr lang="en-US" altLang="en-US" sz="1500"/>
              <a:t> (1/6) = 0.65</a:t>
            </a:r>
          </a:p>
        </p:txBody>
      </p:sp>
      <p:sp>
        <p:nvSpPr>
          <p:cNvPr id="52231" name="Text Box 9">
            <a:extLst>
              <a:ext uri="{FF2B5EF4-FFF2-40B4-BE49-F238E27FC236}">
                <a16:creationId xmlns:a16="http://schemas.microsoft.com/office/drawing/2014/main" id="{E20961E2-4A1F-4D5A-B0C6-6EDFF2135AA6}"/>
              </a:ext>
            </a:extLst>
          </p:cNvPr>
          <p:cNvSpPr txBox="1">
            <a:spLocks noChangeArrowheads="1"/>
          </p:cNvSpPr>
          <p:nvPr/>
        </p:nvSpPr>
        <p:spPr bwMode="auto">
          <a:xfrm>
            <a:off x="3371850" y="3829050"/>
            <a:ext cx="46291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2/6          P(C2) = 4/6</a:t>
            </a:r>
          </a:p>
          <a:p>
            <a:pPr>
              <a:spcBef>
                <a:spcPct val="50000"/>
              </a:spcBef>
              <a:spcAft>
                <a:spcPct val="0"/>
              </a:spcAft>
              <a:buClrTx/>
              <a:buSzTx/>
              <a:buFontTx/>
              <a:buNone/>
            </a:pPr>
            <a:r>
              <a:rPr lang="en-US" altLang="en-US" sz="1500"/>
              <a:t>Entropy = – (2/6) log</a:t>
            </a:r>
            <a:r>
              <a:rPr lang="en-US" altLang="en-US" sz="1500" baseline="-25000"/>
              <a:t>2</a:t>
            </a:r>
            <a:r>
              <a:rPr lang="en-US" altLang="en-US" sz="1500"/>
              <a:t> (2/6)</a:t>
            </a:r>
            <a:r>
              <a:rPr lang="en-US" altLang="en-US" sz="1500" baseline="30000"/>
              <a:t> </a:t>
            </a:r>
            <a:r>
              <a:rPr lang="en-US" altLang="en-US" sz="1500"/>
              <a:t>– (4/6) log</a:t>
            </a:r>
            <a:r>
              <a:rPr lang="en-US" altLang="en-US" sz="1500" baseline="-25000"/>
              <a:t>2</a:t>
            </a:r>
            <a:r>
              <a:rPr lang="en-US" altLang="en-US" sz="1500"/>
              <a:t> (4/6) = 0.92</a:t>
            </a:r>
          </a:p>
        </p:txBody>
      </p:sp>
      <p:sp>
        <p:nvSpPr>
          <p:cNvPr id="3" name="Footer Placeholder 2">
            <a:extLst>
              <a:ext uri="{FF2B5EF4-FFF2-40B4-BE49-F238E27FC236}">
                <a16:creationId xmlns:a16="http://schemas.microsoft.com/office/drawing/2014/main" id="{0D5981B3-B9E5-4312-A3FF-56AA0D2D9547}"/>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7B9FE711-EDA1-475B-88C2-CA170A96948B}"/>
              </a:ext>
            </a:extLst>
          </p:cNvPr>
          <p:cNvSpPr>
            <a:spLocks noGrp="1"/>
          </p:cNvSpPr>
          <p:nvPr>
            <p:ph type="sldNum" sz="quarter" idx="12"/>
          </p:nvPr>
        </p:nvSpPr>
        <p:spPr/>
        <p:txBody>
          <a:bodyPr/>
          <a:lstStyle/>
          <a:p>
            <a:pPr>
              <a:defRPr/>
            </a:pPr>
            <a:fld id="{AC6DE6C9-B616-47A1-8DF4-C856A4D0ED42}" type="slidenum">
              <a:rPr lang="en-US"/>
              <a:pPr>
                <a:defRPr/>
              </a:pPr>
              <a:t>57</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C7281B-DF0D-407E-BB2E-ED769EB3DB36}"/>
                  </a:ext>
                </a:extLst>
              </p:cNvPr>
              <p:cNvSpPr txBox="1"/>
              <p:nvPr/>
            </p:nvSpPr>
            <p:spPr>
              <a:xfrm>
                <a:off x="2491433" y="839532"/>
                <a:ext cx="3198889" cy="778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𝐸𝑛𝑡𝑟𝑜𝑝𝑦</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𝑐</m:t>
                          </m:r>
                          <m:r>
                            <a:rPr lang="en-US" sz="1800" i="1">
                              <a:latin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𝑙𝑜</m:t>
                          </m:r>
                          <m:sSub>
                            <m:sSubPr>
                              <m:ctrlPr>
                                <a:rPr lang="en-US" sz="1800" i="1">
                                  <a:latin typeface="Cambria Math" panose="02040503050406030204" pitchFamily="18" charset="0"/>
                                </a:rPr>
                              </m:ctrlPr>
                            </m:sSubPr>
                            <m:e>
                              <m:r>
                                <a:rPr lang="en-US" sz="1800" i="1">
                                  <a:latin typeface="Cambria Math" panose="02040503050406030204" pitchFamily="18" charset="0"/>
                                </a:rPr>
                                <m:t>𝑔</m:t>
                              </m:r>
                            </m:e>
                            <m:sub>
                              <m:r>
                                <a:rPr lang="en-US" sz="1800" i="1">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e>
                      </m:nary>
                    </m:oMath>
                  </m:oMathPara>
                </a14:m>
                <a:endParaRPr lang="en-US" sz="1800" dirty="0"/>
              </a:p>
            </p:txBody>
          </p:sp>
        </mc:Choice>
        <mc:Fallback xmlns="">
          <p:sp>
            <p:nvSpPr>
              <p:cNvPr id="13" name="TextBox 12">
                <a:extLst>
                  <a:ext uri="{FF2B5EF4-FFF2-40B4-BE49-F238E27FC236}">
                    <a16:creationId xmlns:a16="http://schemas.microsoft.com/office/drawing/2014/main" id="{2FC7281B-DF0D-407E-BB2E-ED769EB3DB36}"/>
                  </a:ext>
                </a:extLst>
              </p:cNvPr>
              <p:cNvSpPr txBox="1">
                <a:spLocks noRot="1" noChangeAspect="1" noMove="1" noResize="1" noEditPoints="1" noAdjustHandles="1" noChangeArrowheads="1" noChangeShapeType="1" noTextEdit="1"/>
              </p:cNvSpPr>
              <p:nvPr/>
            </p:nvSpPr>
            <p:spPr>
              <a:xfrm>
                <a:off x="2491433" y="839532"/>
                <a:ext cx="3198889" cy="778418"/>
              </a:xfrm>
              <a:prstGeom prst="rect">
                <a:avLst/>
              </a:prstGeom>
              <a:blipFill>
                <a:blip r:embed="rId8"/>
                <a:stretch>
                  <a:fillRect/>
                </a:stretch>
              </a:blipFill>
            </p:spPr>
            <p:txBody>
              <a:bodyPr/>
              <a:lstStyle/>
              <a:p>
                <a:r>
                  <a:rPr lang="en-IN">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0A1E003-1F58-4368-A5F0-15CBF9E8B5B0}"/>
              </a:ext>
            </a:extLst>
          </p:cNvPr>
          <p:cNvSpPr>
            <a:spLocks noGrp="1" noChangeArrowheads="1"/>
          </p:cNvSpPr>
          <p:nvPr>
            <p:ph type="title"/>
          </p:nvPr>
        </p:nvSpPr>
        <p:spPr>
          <a:xfrm>
            <a:off x="3028950" y="114300"/>
            <a:ext cx="4610100" cy="571500"/>
          </a:xfrm>
        </p:spPr>
        <p:txBody>
          <a:bodyPr>
            <a:normAutofit fontScale="90000"/>
          </a:bodyPr>
          <a:lstStyle/>
          <a:p>
            <a:pPr algn="ctr">
              <a:defRPr/>
            </a:pPr>
            <a:r>
              <a:rPr lang="en-US" sz="2100" dirty="0">
                <a:cs typeface="+mj-cs"/>
              </a:rPr>
              <a:t>Computing Information Gain After Splitting</a:t>
            </a:r>
            <a:endParaRPr lang="en-US" dirty="0">
              <a:cs typeface="+mj-cs"/>
            </a:endParaRPr>
          </a:p>
        </p:txBody>
      </p:sp>
      <mc:AlternateContent xmlns:mc="http://schemas.openxmlformats.org/markup-compatibility/2006" xmlns:a14="http://schemas.microsoft.com/office/drawing/2010/main">
        <mc:Choice Requires="a14">
          <p:sp>
            <p:nvSpPr>
              <p:cNvPr id="41987" name="Rectangle 3">
                <a:extLst>
                  <a:ext uri="{FF2B5EF4-FFF2-40B4-BE49-F238E27FC236}">
                    <a16:creationId xmlns:a16="http://schemas.microsoft.com/office/drawing/2014/main" id="{5931C173-54DB-4586-961A-FD1AF78D82C9}"/>
                  </a:ext>
                </a:extLst>
              </p:cNvPr>
              <p:cNvSpPr>
                <a:spLocks noGrp="1" noChangeArrowheads="1"/>
              </p:cNvSpPr>
              <p:nvPr>
                <p:ph type="body" sz="half" idx="1"/>
              </p:nvPr>
            </p:nvSpPr>
            <p:spPr>
              <a:xfrm>
                <a:off x="1428750" y="857250"/>
                <a:ext cx="6286500" cy="3714750"/>
              </a:xfrm>
            </p:spPr>
            <p:txBody>
              <a:bodyPr>
                <a:normAutofit fontScale="92500" lnSpcReduction="10000"/>
              </a:bodyPr>
              <a:lstStyle/>
              <a:p>
                <a:pPr marL="257175" indent="-257175">
                  <a:buFont typeface="Monotype Sorts" charset="0"/>
                  <a:buChar char="l"/>
                  <a:defRPr/>
                </a:pPr>
                <a:r>
                  <a:rPr lang="en-US" dirty="0">
                    <a:cs typeface="+mn-cs"/>
                  </a:rPr>
                  <a:t>Information Gain: </a:t>
                </a:r>
              </a:p>
              <a:p>
                <a:pPr marL="557213" lvl="1" indent="-214313">
                  <a:buFont typeface="Arial" charset="0"/>
                  <a:buChar char="–"/>
                  <a:defRPr/>
                </a:pPr>
                <a:endParaRPr lang="en-US" sz="1800" dirty="0"/>
              </a:p>
              <a:p>
                <a:pPr marL="859631" lvl="2" indent="-171450">
                  <a:buNone/>
                  <a:defRPr/>
                </a:pPr>
                <a:endParaRPr lang="en-US" sz="1500" dirty="0"/>
              </a:p>
              <a:p>
                <a:pPr marL="859631" lvl="2" indent="-171450">
                  <a:buNone/>
                  <a:defRPr/>
                </a:pPr>
                <a:endParaRPr lang="en-US" sz="1500" dirty="0"/>
              </a:p>
              <a:p>
                <a:pPr marL="859631" lvl="2" indent="-171450">
                  <a:buNone/>
                  <a:defRPr/>
                </a:pPr>
                <a:r>
                  <a:rPr lang="en-US" sz="1500" dirty="0"/>
                  <a:t>		Parent Node, </a:t>
                </a:r>
                <a14:m>
                  <m:oMath xmlns:m="http://schemas.openxmlformats.org/officeDocument/2006/math">
                    <m:r>
                      <a:rPr lang="en-US" sz="1500" i="1">
                        <a:latin typeface="Cambria Math" panose="02040503050406030204" pitchFamily="18" charset="0"/>
                      </a:rPr>
                      <m:t>𝑝</m:t>
                    </m:r>
                  </m:oMath>
                </a14:m>
                <a:r>
                  <a:rPr lang="en-US" sz="1500" dirty="0"/>
                  <a:t> is split into </a:t>
                </a:r>
                <a14:m>
                  <m:oMath xmlns:m="http://schemas.openxmlformats.org/officeDocument/2006/math">
                    <m:r>
                      <a:rPr lang="en-US" sz="1500" i="1">
                        <a:latin typeface="Cambria Math" panose="02040503050406030204" pitchFamily="18" charset="0"/>
                      </a:rPr>
                      <m:t>𝑘</m:t>
                    </m:r>
                  </m:oMath>
                </a14:m>
                <a:r>
                  <a:rPr lang="en-US" sz="1500" dirty="0"/>
                  <a:t> partitions (children)</a:t>
                </a:r>
              </a:p>
              <a:p>
                <a:pPr marL="859631" lvl="2" indent="-171450">
                  <a:buNone/>
                  <a:defRPr/>
                </a:pPr>
                <a:r>
                  <a:rPr lang="en-US" sz="1500" dirty="0"/>
                  <a: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𝑛</m:t>
                        </m:r>
                      </m:e>
                      <m:sub>
                        <m:r>
                          <a:rPr lang="en-US" sz="1500" i="1">
                            <a:latin typeface="Cambria Math" panose="02040503050406030204" pitchFamily="18" charset="0"/>
                          </a:rPr>
                          <m:t>𝑖</m:t>
                        </m:r>
                      </m:sub>
                    </m:sSub>
                  </m:oMath>
                </a14:m>
                <a:r>
                  <a:rPr lang="en-US" sz="1500" dirty="0"/>
                  <a:t> is number of records in child node </a:t>
                </a:r>
                <a14:m>
                  <m:oMath xmlns:m="http://schemas.openxmlformats.org/officeDocument/2006/math">
                    <m:r>
                      <a:rPr lang="en-US" sz="1500" i="1">
                        <a:latin typeface="Cambria Math" panose="02040503050406030204" pitchFamily="18" charset="0"/>
                      </a:rPr>
                      <m:t>𝑖</m:t>
                    </m:r>
                  </m:oMath>
                </a14:m>
                <a:br>
                  <a:rPr lang="en-US" sz="1350" dirty="0">
                    <a:latin typeface="Times New Roman" charset="0"/>
                  </a:rPr>
                </a:br>
                <a:endParaRPr lang="en-US" sz="1350" dirty="0">
                  <a:latin typeface="Times New Roman" charset="0"/>
                </a:endParaRPr>
              </a:p>
              <a:p>
                <a:pPr marL="557213" lvl="1" indent="-214313">
                  <a:buFont typeface="Arial" charset="0"/>
                  <a:buChar char="–"/>
                  <a:defRPr/>
                </a:pPr>
                <a:r>
                  <a:rPr lang="en-US" sz="1800" dirty="0"/>
                  <a:t>Choose the split that achieves most reduction (maximizes GAIN)</a:t>
                </a:r>
              </a:p>
              <a:p>
                <a:pPr lvl="4">
                  <a:defRPr/>
                </a:pPr>
                <a:endParaRPr lang="en-US" sz="1350" dirty="0">
                  <a:latin typeface="Times New Roman" charset="0"/>
                </a:endParaRPr>
              </a:p>
              <a:p>
                <a:pPr marL="557213" lvl="1" indent="-214313">
                  <a:buFont typeface="Arial" charset="0"/>
                  <a:buChar char="–"/>
                  <a:defRPr/>
                </a:pPr>
                <a:r>
                  <a:rPr lang="en-US" sz="1800" dirty="0"/>
                  <a:t>Used in the ID3 and C4.5 decision tree algorithms</a:t>
                </a:r>
              </a:p>
              <a:p>
                <a:pPr marL="557213" lvl="1" indent="-214313">
                  <a:buFont typeface="Arial" charset="0"/>
                  <a:buChar char="–"/>
                  <a:defRPr/>
                </a:pPr>
                <a:endParaRPr lang="en-US" sz="1800" dirty="0"/>
              </a:p>
              <a:p>
                <a:pPr marL="557213" lvl="1" indent="-214313">
                  <a:buFont typeface="Arial" charset="0"/>
                  <a:buChar char="–"/>
                  <a:defRPr/>
                </a:pPr>
                <a:r>
                  <a:rPr lang="en-US" sz="1800" dirty="0"/>
                  <a:t>Information gain is the mutual information between the class variable and the splitting variable  </a:t>
                </a:r>
              </a:p>
            </p:txBody>
          </p:sp>
        </mc:Choice>
        <mc:Fallback xmlns="">
          <p:sp>
            <p:nvSpPr>
              <p:cNvPr id="41987" name="Rectangle 3">
                <a:extLst>
                  <a:ext uri="{FF2B5EF4-FFF2-40B4-BE49-F238E27FC236}">
                    <a16:creationId xmlns:a16="http://schemas.microsoft.com/office/drawing/2014/main" id="{5931C173-54DB-4586-961A-FD1AF78D82C9}"/>
                  </a:ext>
                </a:extLst>
              </p:cNvPr>
              <p:cNvSpPr>
                <a:spLocks noGrp="1" noRot="1" noChangeAspect="1" noMove="1" noResize="1" noEditPoints="1" noAdjustHandles="1" noChangeArrowheads="1" noChangeShapeType="1" noTextEdit="1"/>
              </p:cNvSpPr>
              <p:nvPr>
                <p:ph type="body" sz="half" idx="1"/>
              </p:nvPr>
            </p:nvSpPr>
            <p:spPr>
              <a:xfrm>
                <a:off x="1428750" y="857250"/>
                <a:ext cx="6286500" cy="3714750"/>
              </a:xfrm>
              <a:blipFill>
                <a:blip r:embed="rId2"/>
                <a:stretch>
                  <a:fillRect l="-775" r="-1066"/>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AB5775EE-0CCC-4CEC-A935-C48915E036CA}"/>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3108EC3-4CB2-44AF-B6C9-2BABFBCB6851}"/>
              </a:ext>
            </a:extLst>
          </p:cNvPr>
          <p:cNvSpPr>
            <a:spLocks noGrp="1"/>
          </p:cNvSpPr>
          <p:nvPr>
            <p:ph type="sldNum" sz="quarter" idx="12"/>
          </p:nvPr>
        </p:nvSpPr>
        <p:spPr/>
        <p:txBody>
          <a:bodyPr/>
          <a:lstStyle/>
          <a:p>
            <a:pPr>
              <a:defRPr/>
            </a:pPr>
            <a:fld id="{8966C636-268E-4FBD-BBA5-0BB0761D90FF}" type="slidenum">
              <a:rPr lang="en-US"/>
              <a:pPr>
                <a:defRPr/>
              </a:pPr>
              <a:t>58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4E59F-A1BF-4E04-995A-7D996319BEEB}"/>
                  </a:ext>
                </a:extLst>
              </p:cNvPr>
              <p:cNvSpPr txBox="1"/>
              <p:nvPr/>
            </p:nvSpPr>
            <p:spPr>
              <a:xfrm>
                <a:off x="2292855" y="1200150"/>
                <a:ext cx="3695242" cy="653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𝐺𝑎𝑖</m:t>
                      </m:r>
                      <m:sSub>
                        <m:sSubPr>
                          <m:ctrlPr>
                            <a:rPr lang="en-US" sz="1500" i="1">
                              <a:latin typeface="Cambria Math" panose="02040503050406030204" pitchFamily="18" charset="0"/>
                            </a:rPr>
                          </m:ctrlPr>
                        </m:sSubPr>
                        <m:e>
                          <m:r>
                            <a:rPr lang="en-US" sz="1500" i="1">
                              <a:latin typeface="Cambria Math" panose="02040503050406030204" pitchFamily="18" charset="0"/>
                            </a:rPr>
                            <m:t>𝑛</m:t>
                          </m:r>
                        </m:e>
                        <m:sub>
                          <m:r>
                            <a:rPr lang="en-US" sz="1500" i="1">
                              <a:latin typeface="Cambria Math" panose="02040503050406030204" pitchFamily="18" charset="0"/>
                            </a:rPr>
                            <m:t>𝑠𝑝𝑙𝑖𝑡</m:t>
                          </m:r>
                        </m:sub>
                      </m:sSub>
                      <m:r>
                        <a:rPr lang="en-US" sz="1500" i="1">
                          <a:latin typeface="Cambria Math" panose="02040503050406030204" pitchFamily="18" charset="0"/>
                        </a:rPr>
                        <m:t>=</m:t>
                      </m:r>
                      <m:r>
                        <a:rPr lang="en-US" sz="1500" i="1">
                          <a:latin typeface="Cambria Math" panose="02040503050406030204" pitchFamily="18" charset="0"/>
                        </a:rPr>
                        <m:t>𝐸𝑛𝑡𝑟𝑜𝑝𝑦</m:t>
                      </m:r>
                      <m:d>
                        <m:dPr>
                          <m:ctrlPr>
                            <a:rPr lang="en-US" sz="1500" i="1">
                              <a:latin typeface="Cambria Math" panose="02040503050406030204" pitchFamily="18" charset="0"/>
                            </a:rPr>
                          </m:ctrlPr>
                        </m:dPr>
                        <m:e>
                          <m:r>
                            <a:rPr lang="en-US" sz="1500" i="1">
                              <a:latin typeface="Cambria Math" panose="02040503050406030204" pitchFamily="18" charset="0"/>
                            </a:rPr>
                            <m:t>𝑝</m:t>
                          </m:r>
                        </m:e>
                      </m:d>
                      <m:r>
                        <a:rPr lang="en-US" sz="1500" i="1">
                          <a:latin typeface="Cambria Math" panose="02040503050406030204" pitchFamily="18" charset="0"/>
                        </a:rPr>
                        <m:t>−</m:t>
                      </m:r>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𝑘</m:t>
                          </m:r>
                        </m:sup>
                        <m:e>
                          <m:f>
                            <m:fPr>
                              <m:ctrlPr>
                                <a:rPr lang="en-US" sz="1500" i="1">
                                  <a:latin typeface="Cambria Math" panose="02040503050406030204" pitchFamily="18" charset="0"/>
                                </a:rPr>
                              </m:ctrlPr>
                            </m:fPr>
                            <m:num>
                              <m:sSub>
                                <m:sSubPr>
                                  <m:ctrlPr>
                                    <a:rPr lang="en-US" sz="1500" i="1">
                                      <a:latin typeface="Cambria Math" panose="02040503050406030204" pitchFamily="18" charset="0"/>
                                    </a:rPr>
                                  </m:ctrlPr>
                                </m:sSubPr>
                                <m:e>
                                  <m:r>
                                    <a:rPr lang="en-US" sz="1500" i="1">
                                      <a:latin typeface="Cambria Math" panose="02040503050406030204" pitchFamily="18" charset="0"/>
                                    </a:rPr>
                                    <m:t>𝑛</m:t>
                                  </m:r>
                                </m:e>
                                <m:sub>
                                  <m:r>
                                    <a:rPr lang="en-US" sz="1500" i="1">
                                      <a:latin typeface="Cambria Math" panose="02040503050406030204" pitchFamily="18" charset="0"/>
                                    </a:rPr>
                                    <m:t>𝑖</m:t>
                                  </m:r>
                                </m:sub>
                              </m:sSub>
                            </m:num>
                            <m:den>
                              <m:r>
                                <a:rPr lang="en-US" sz="1500" i="1">
                                  <a:latin typeface="Cambria Math" panose="02040503050406030204" pitchFamily="18" charset="0"/>
                                </a:rPr>
                                <m:t>𝑛</m:t>
                              </m:r>
                            </m:den>
                          </m:f>
                          <m:r>
                            <a:rPr lang="en-US" sz="1500" i="1">
                              <a:latin typeface="Cambria Math" panose="02040503050406030204" pitchFamily="18" charset="0"/>
                            </a:rPr>
                            <m:t>𝐸𝑛𝑡𝑟𝑜𝑝𝑦</m:t>
                          </m:r>
                          <m:r>
                            <a:rPr lang="en-US" sz="1500" i="1">
                              <a:latin typeface="Cambria Math" panose="02040503050406030204" pitchFamily="18" charset="0"/>
                            </a:rPr>
                            <m:t>(</m:t>
                          </m:r>
                          <m:r>
                            <a:rPr lang="en-US" sz="1500" i="1">
                              <a:latin typeface="Cambria Math" panose="02040503050406030204" pitchFamily="18" charset="0"/>
                            </a:rPr>
                            <m:t>𝑖</m:t>
                          </m:r>
                          <m:r>
                            <a:rPr lang="en-US" sz="1500" i="1">
                              <a:latin typeface="Cambria Math" panose="02040503050406030204" pitchFamily="18" charset="0"/>
                            </a:rPr>
                            <m:t>)</m:t>
                          </m:r>
                        </m:e>
                      </m:nary>
                    </m:oMath>
                  </m:oMathPara>
                </a14:m>
                <a:endParaRPr lang="en-US" sz="1500" dirty="0"/>
              </a:p>
            </p:txBody>
          </p:sp>
        </mc:Choice>
        <mc:Fallback xmlns="">
          <p:sp>
            <p:nvSpPr>
              <p:cNvPr id="5" name="TextBox 4">
                <a:extLst>
                  <a:ext uri="{FF2B5EF4-FFF2-40B4-BE49-F238E27FC236}">
                    <a16:creationId xmlns:a16="http://schemas.microsoft.com/office/drawing/2014/main" id="{1914E59F-A1BF-4E04-995A-7D996319BEEB}"/>
                  </a:ext>
                </a:extLst>
              </p:cNvPr>
              <p:cNvSpPr txBox="1">
                <a:spLocks noRot="1" noChangeAspect="1" noMove="1" noResize="1" noEditPoints="1" noAdjustHandles="1" noChangeArrowheads="1" noChangeShapeType="1" noTextEdit="1"/>
              </p:cNvSpPr>
              <p:nvPr/>
            </p:nvSpPr>
            <p:spPr>
              <a:xfrm>
                <a:off x="2292855" y="1200150"/>
                <a:ext cx="3695242" cy="653705"/>
              </a:xfrm>
              <a:prstGeom prst="rect">
                <a:avLst/>
              </a:prstGeom>
              <a:blipFill>
                <a:blip r:embed="rId3"/>
                <a:stretch>
                  <a:fillRect/>
                </a:stretch>
              </a:blipFill>
            </p:spPr>
            <p:txBody>
              <a:bodyPr/>
              <a:lstStyle/>
              <a:p>
                <a:r>
                  <a:rPr lang="en-IN">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D866F26-FADC-4DC3-8B26-F5BFD39B8C4C}"/>
              </a:ext>
            </a:extLst>
          </p:cNvPr>
          <p:cNvSpPr>
            <a:spLocks noGrp="1" noChangeArrowheads="1"/>
          </p:cNvSpPr>
          <p:nvPr>
            <p:ph type="title"/>
          </p:nvPr>
        </p:nvSpPr>
        <p:spPr>
          <a:xfrm>
            <a:off x="3429000" y="114300"/>
            <a:ext cx="4514850" cy="571500"/>
          </a:xfrm>
        </p:spPr>
        <p:txBody>
          <a:bodyPr>
            <a:normAutofit fontScale="90000"/>
          </a:bodyPr>
          <a:lstStyle/>
          <a:p>
            <a:pPr algn="ctr">
              <a:defRPr/>
            </a:pPr>
            <a:r>
              <a:rPr lang="en-US" sz="2100" dirty="0">
                <a:cs typeface="+mj-cs"/>
              </a:rPr>
              <a:t>Measure of Impurity: Classification Error</a:t>
            </a:r>
            <a:endParaRPr lang="en-US" dirty="0">
              <a:cs typeface="+mj-cs"/>
            </a:endParaRPr>
          </a:p>
        </p:txBody>
      </p:sp>
      <mc:AlternateContent xmlns:mc="http://schemas.openxmlformats.org/markup-compatibility/2006" xmlns:a14="http://schemas.microsoft.com/office/drawing/2010/main">
        <mc:Choice Requires="a14">
          <p:sp>
            <p:nvSpPr>
              <p:cNvPr id="46083" name="Rectangle 3">
                <a:extLst>
                  <a:ext uri="{FF2B5EF4-FFF2-40B4-BE49-F238E27FC236}">
                    <a16:creationId xmlns:a16="http://schemas.microsoft.com/office/drawing/2014/main" id="{65C5A524-0CE4-4BF7-9AF0-750C19FE06DD}"/>
                  </a:ext>
                </a:extLst>
              </p:cNvPr>
              <p:cNvSpPr>
                <a:spLocks noGrp="1" noChangeArrowheads="1"/>
              </p:cNvSpPr>
              <p:nvPr>
                <p:ph type="body" idx="1"/>
              </p:nvPr>
            </p:nvSpPr>
            <p:spPr/>
            <p:txBody>
              <a:bodyPr/>
              <a:lstStyle/>
              <a:p>
                <a:pPr marL="257175" indent="-257175">
                  <a:buFont typeface="Monotype Sorts" charset="0"/>
                  <a:buChar char="l"/>
                  <a:defRPr/>
                </a:pPr>
                <a:r>
                  <a:rPr lang="en-US" dirty="0">
                    <a:cs typeface="+mn-cs"/>
                  </a:rPr>
                  <a:t>Classification error at a node </a:t>
                </a:r>
                <a14:m>
                  <m:oMath xmlns:m="http://schemas.openxmlformats.org/officeDocument/2006/math">
                    <m:r>
                      <a:rPr lang="en-US" i="1">
                        <a:latin typeface="Cambria Math" panose="02040503050406030204" pitchFamily="18" charset="0"/>
                      </a:rPr>
                      <m:t>𝑡</m:t>
                    </m:r>
                  </m:oMath>
                </a14:m>
                <a:endParaRPr lang="en-US" dirty="0">
                  <a:cs typeface="+mn-cs"/>
                </a:endParaRPr>
              </a:p>
              <a:p>
                <a:pPr marL="257175" indent="-257175">
                  <a:buFont typeface="Monotype Sorts" charset="0"/>
                  <a:buChar char="l"/>
                  <a:defRPr/>
                </a:pPr>
                <a:endParaRPr lang="en-US" dirty="0">
                  <a:cs typeface="+mn-cs"/>
                </a:endParaRPr>
              </a:p>
              <a:p>
                <a:pPr marL="257175" indent="-257175">
                  <a:buFont typeface="Monotype Sorts" charset="0"/>
                  <a:buChar char="l"/>
                  <a:defRPr/>
                </a:pPr>
                <a:endParaRPr lang="en-US" dirty="0">
                  <a:cs typeface="+mn-cs"/>
                </a:endParaRPr>
              </a:p>
              <a:p>
                <a:pPr marL="557213" lvl="1" indent="-214313">
                  <a:buFont typeface="Arial" charset="0"/>
                  <a:buChar char="–"/>
                  <a:defRPr/>
                </a:pPr>
                <a:endParaRPr lang="en-US" sz="1800" dirty="0"/>
              </a:p>
              <a:p>
                <a:pPr marL="557213" lvl="1" indent="-214313">
                  <a:buFont typeface="Arial" charset="0"/>
                  <a:buChar char="–"/>
                  <a:defRPr/>
                </a:pPr>
                <a:r>
                  <a:rPr lang="en-US" sz="1800" dirty="0"/>
                  <a:t>Maximum of </a:t>
                </a:r>
                <a14:m>
                  <m:oMath xmlns:m="http://schemas.openxmlformats.org/officeDocument/2006/math">
                    <m:r>
                      <a:rPr lang="en-US" sz="1800">
                        <a:latin typeface="Cambria Math" panose="02040503050406030204" pitchFamily="18" charset="0"/>
                      </a:rPr>
                      <m:t>1−1/</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when records are equally distributed among all classes, implying the least interesting situation</a:t>
                </a:r>
              </a:p>
              <a:p>
                <a:pPr marL="557213" lvl="1" indent="-214313">
                  <a:buFont typeface="Arial" charset="0"/>
                  <a:buChar char="–"/>
                  <a:defRPr/>
                </a:pPr>
                <a:r>
                  <a:rPr lang="en-US" sz="1800" dirty="0"/>
                  <a:t>Minimum of 0 when all records belong to one class, implying the most interesting situation</a:t>
                </a:r>
              </a:p>
            </p:txBody>
          </p:sp>
        </mc:Choice>
        <mc:Fallback xmlns="">
          <p:sp>
            <p:nvSpPr>
              <p:cNvPr id="46083" name="Rectangle 3">
                <a:extLst>
                  <a:ext uri="{FF2B5EF4-FFF2-40B4-BE49-F238E27FC236}">
                    <a16:creationId xmlns:a16="http://schemas.microsoft.com/office/drawing/2014/main" id="{65C5A524-0CE4-4BF7-9AF0-750C19FE06DD}"/>
                  </a:ext>
                </a:extLst>
              </p:cNvPr>
              <p:cNvSpPr>
                <a:spLocks noGrp="1" noRot="1" noChangeAspect="1" noMove="1" noResize="1" noEditPoints="1" noAdjustHandles="1" noChangeArrowheads="1" noChangeShapeType="1" noTextEdit="1"/>
              </p:cNvSpPr>
              <p:nvPr>
                <p:ph type="body" idx="1"/>
              </p:nvPr>
            </p:nvSpPr>
            <p:spPr>
              <a:blipFill>
                <a:blip r:embed="rId2"/>
                <a:stretch>
                  <a:fillRect l="-513" t="-12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8F8608D-BB56-49C4-9747-DF039EF2DBC4}"/>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81C5A85C-18BE-430E-ADFA-9967598E8D8D}"/>
              </a:ext>
            </a:extLst>
          </p:cNvPr>
          <p:cNvSpPr>
            <a:spLocks noGrp="1"/>
          </p:cNvSpPr>
          <p:nvPr>
            <p:ph type="sldNum" sz="quarter" idx="12"/>
          </p:nvPr>
        </p:nvSpPr>
        <p:spPr/>
        <p:txBody>
          <a:bodyPr/>
          <a:lstStyle/>
          <a:p>
            <a:pPr>
              <a:defRPr/>
            </a:pPr>
            <a:fld id="{9293D3DE-3006-4CC2-9A91-7E4C80B6FDC9}" type="slidenum">
              <a:rPr lang="en-US"/>
              <a:pPr>
                <a:defRPr/>
              </a:pPr>
              <a:t>59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AA0C4D-0C59-4BFA-A6F3-3CB425CAB844}"/>
                  </a:ext>
                </a:extLst>
              </p:cNvPr>
              <p:cNvSpPr txBox="1"/>
              <p:nvPr/>
            </p:nvSpPr>
            <p:spPr>
              <a:xfrm>
                <a:off x="2954858" y="2148942"/>
                <a:ext cx="3234283" cy="422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𝐸𝑟𝑟𝑜𝑟</m:t>
                      </m:r>
                      <m:d>
                        <m:dPr>
                          <m:ctrlPr>
                            <a:rPr lang="en-US" sz="2100" i="1">
                              <a:latin typeface="Cambria Math" panose="02040503050406030204" pitchFamily="18" charset="0"/>
                            </a:rPr>
                          </m:ctrlPr>
                        </m:dPr>
                        <m:e>
                          <m:r>
                            <a:rPr lang="en-US" sz="2100" i="1">
                              <a:latin typeface="Cambria Math" panose="02040503050406030204" pitchFamily="18" charset="0"/>
                            </a:rPr>
                            <m:t>𝑡</m:t>
                          </m:r>
                        </m:e>
                      </m:d>
                      <m:r>
                        <a:rPr lang="en-US" sz="2100" i="1">
                          <a:latin typeface="Cambria Math" panose="02040503050406030204" pitchFamily="18" charset="0"/>
                        </a:rPr>
                        <m:t>=</m:t>
                      </m:r>
                      <m:limLow>
                        <m:limLowPr>
                          <m:ctrlPr>
                            <a:rPr lang="en-US" sz="2100" i="1">
                              <a:latin typeface="Cambria Math" panose="02040503050406030204" pitchFamily="18" charset="0"/>
                            </a:rPr>
                          </m:ctrlPr>
                        </m:limLowPr>
                        <m:e>
                          <m:r>
                            <a:rPr lang="en-US" sz="2100">
                              <a:latin typeface="Cambria Math" panose="02040503050406030204" pitchFamily="18" charset="0"/>
                            </a:rPr>
                            <m:t>1 −</m:t>
                          </m:r>
                          <m:r>
                            <m:rPr>
                              <m:sty m:val="p"/>
                            </m:rPr>
                            <a:rPr lang="en-US" sz="2100">
                              <a:latin typeface="Cambria Math" panose="02040503050406030204" pitchFamily="18" charset="0"/>
                            </a:rPr>
                            <m:t>max</m:t>
                          </m:r>
                        </m:e>
                        <m:lim>
                          <m:r>
                            <a:rPr lang="en-US" sz="2100" i="1">
                              <a:latin typeface="Cambria Math" panose="02040503050406030204" pitchFamily="18" charset="0"/>
                            </a:rPr>
                            <m:t>            </m:t>
                          </m:r>
                          <m:r>
                            <a:rPr lang="en-US" sz="2100" i="1">
                              <a:latin typeface="Cambria Math" panose="02040503050406030204" pitchFamily="18" charset="0"/>
                            </a:rPr>
                            <m:t>𝑖</m:t>
                          </m:r>
                        </m:lim>
                      </m:limLow>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𝑝</m:t>
                          </m:r>
                        </m:e>
                        <m:sub>
                          <m:r>
                            <a:rPr lang="en-US" sz="2100" i="1">
                              <a:latin typeface="Cambria Math" panose="02040503050406030204" pitchFamily="18" charset="0"/>
                            </a:rPr>
                            <m:t>𝑖</m:t>
                          </m:r>
                        </m:sub>
                      </m:sSub>
                      <m:d>
                        <m:dPr>
                          <m:ctrlPr>
                            <a:rPr lang="en-US" sz="2100" i="1">
                              <a:latin typeface="Cambria Math" panose="02040503050406030204" pitchFamily="18" charset="0"/>
                            </a:rPr>
                          </m:ctrlPr>
                        </m:dPr>
                        <m:e>
                          <m:r>
                            <a:rPr lang="en-US" sz="2100" i="1">
                              <a:latin typeface="Cambria Math" panose="02040503050406030204" pitchFamily="18" charset="0"/>
                            </a:rPr>
                            <m:t>𝑡</m:t>
                          </m:r>
                        </m:e>
                      </m:d>
                      <m:r>
                        <a:rPr lang="en-US" sz="2100" i="1">
                          <a:latin typeface="Cambria Math" panose="02040503050406030204" pitchFamily="18" charset="0"/>
                        </a:rPr>
                        <m:t>]</m:t>
                      </m:r>
                    </m:oMath>
                  </m:oMathPara>
                </a14:m>
                <a:endParaRPr lang="en-US" sz="2100" dirty="0"/>
              </a:p>
            </p:txBody>
          </p:sp>
        </mc:Choice>
        <mc:Fallback xmlns="">
          <p:sp>
            <p:nvSpPr>
              <p:cNvPr id="5" name="TextBox 4">
                <a:extLst>
                  <a:ext uri="{FF2B5EF4-FFF2-40B4-BE49-F238E27FC236}">
                    <a16:creationId xmlns:a16="http://schemas.microsoft.com/office/drawing/2014/main" id="{0CAA0C4D-0C59-4BFA-A6F3-3CB425CAB844}"/>
                  </a:ext>
                </a:extLst>
              </p:cNvPr>
              <p:cNvSpPr txBox="1">
                <a:spLocks noRot="1" noChangeAspect="1" noMove="1" noResize="1" noEditPoints="1" noAdjustHandles="1" noChangeArrowheads="1" noChangeShapeType="1" noTextEdit="1"/>
              </p:cNvSpPr>
              <p:nvPr/>
            </p:nvSpPr>
            <p:spPr>
              <a:xfrm>
                <a:off x="2954858" y="2148942"/>
                <a:ext cx="3234283" cy="422808"/>
              </a:xfrm>
              <a:prstGeom prst="rect">
                <a:avLst/>
              </a:prstGeom>
              <a:blipFill>
                <a:blip r:embed="rId3"/>
                <a:stretch>
                  <a:fillRect l="-1321" r="-2453" b="-15942"/>
                </a:stretch>
              </a:blipFill>
            </p:spPr>
            <p:txBody>
              <a:bodyPr/>
              <a:lstStyle/>
              <a:p>
                <a:r>
                  <a:rPr lang="en-IN">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991833" y="131254"/>
            <a:ext cx="4722290" cy="669542"/>
          </a:xfrm>
          <a:prstGeom prst="rect">
            <a:avLst/>
          </a:prstGeom>
          <a:noFill/>
        </p:spPr>
        <p:txBody>
          <a:bodyPr wrap="square" rtlCol="0">
            <a:spAutoFit/>
          </a:bodyPr>
          <a:lstStyle/>
          <a:p>
            <a:pPr marL="457200" algn="ctr">
              <a:lnSpc>
                <a:spcPct val="150000"/>
              </a:lnSpc>
              <a:spcAft>
                <a:spcPts val="400"/>
              </a:spcAft>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Supervised Learning</a:t>
            </a:r>
            <a:endParaRPr lang="en-IN" sz="28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14FD0BC-0439-8335-2DAE-323E17B224E7}"/>
              </a:ext>
            </a:extLst>
          </p:cNvPr>
          <p:cNvSpPr txBox="1"/>
          <p:nvPr/>
        </p:nvSpPr>
        <p:spPr>
          <a:xfrm>
            <a:off x="910856" y="1292140"/>
            <a:ext cx="7006856" cy="1015663"/>
          </a:xfrm>
          <a:prstGeom prst="rect">
            <a:avLst/>
          </a:prstGeom>
          <a:noFill/>
        </p:spPr>
        <p:txBody>
          <a:bodyPr wrap="square">
            <a:spAutoFit/>
          </a:bodyPr>
          <a:lstStyle/>
          <a:p>
            <a:pPr marL="285750" indent="-285750">
              <a:buFont typeface="Arial" panose="020B0604020202020204" pitchFamily="34" charset="0"/>
              <a:buChar char="•"/>
            </a:pPr>
            <a:r>
              <a:rPr lang="en-IN" sz="2000" dirty="0"/>
              <a:t>Basic Concepts</a:t>
            </a:r>
          </a:p>
          <a:p>
            <a:endParaRPr lang="en-IN" sz="2000" dirty="0"/>
          </a:p>
          <a:p>
            <a:pPr marL="285750" indent="-285750">
              <a:buFont typeface="Arial" panose="020B0604020202020204" pitchFamily="34" charset="0"/>
              <a:buChar char="•"/>
            </a:pPr>
            <a:r>
              <a:rPr lang="en-IN" sz="2000" dirty="0"/>
              <a:t>General Framework for Classification</a:t>
            </a:r>
          </a:p>
        </p:txBody>
      </p:sp>
    </p:spTree>
    <p:extLst>
      <p:ext uri="{BB962C8B-B14F-4D97-AF65-F5344CB8AC3E}">
        <p14:creationId xmlns:p14="http://schemas.microsoft.com/office/powerpoint/2010/main" val="2299397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AF0C745-CD98-4A1A-AB30-4315773BB376}"/>
              </a:ext>
            </a:extLst>
          </p:cNvPr>
          <p:cNvSpPr>
            <a:spLocks noGrp="1" noChangeArrowheads="1"/>
          </p:cNvSpPr>
          <p:nvPr>
            <p:ph type="title"/>
          </p:nvPr>
        </p:nvSpPr>
        <p:spPr>
          <a:xfrm>
            <a:off x="2914650" y="0"/>
            <a:ext cx="4686300" cy="685800"/>
          </a:xfrm>
        </p:spPr>
        <p:txBody>
          <a:bodyPr>
            <a:normAutofit fontScale="90000"/>
          </a:bodyPr>
          <a:lstStyle/>
          <a:p>
            <a:pPr algn="ctr">
              <a:defRPr/>
            </a:pPr>
            <a:r>
              <a:rPr lang="en-US" dirty="0">
                <a:cs typeface="+mj-cs"/>
              </a:rPr>
              <a:t>Computing Error of a Single Node</a:t>
            </a:r>
          </a:p>
        </p:txBody>
      </p:sp>
      <p:graphicFrame>
        <p:nvGraphicFramePr>
          <p:cNvPr id="58370" name="Object 3">
            <a:extLst>
              <a:ext uri="{FF2B5EF4-FFF2-40B4-BE49-F238E27FC236}">
                <a16:creationId xmlns:a16="http://schemas.microsoft.com/office/drawing/2014/main" id="{6A48B403-AB3C-4FD0-8E61-791D9E764EBF}"/>
              </a:ext>
            </a:extLst>
          </p:cNvPr>
          <p:cNvGraphicFramePr>
            <a:graphicFrameLocks noChangeAspect="1"/>
          </p:cNvGraphicFramePr>
          <p:nvPr/>
        </p:nvGraphicFramePr>
        <p:xfrm>
          <a:off x="1371600" y="1754982"/>
          <a:ext cx="1771650" cy="702469"/>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58370" name="Object 3">
                        <a:extLst>
                          <a:ext uri="{FF2B5EF4-FFF2-40B4-BE49-F238E27FC236}">
                            <a16:creationId xmlns:a16="http://schemas.microsoft.com/office/drawing/2014/main" id="{6A48B403-AB3C-4FD0-8E61-791D9E764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4982"/>
                        <a:ext cx="1771650" cy="702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1" name="Object 4">
            <a:extLst>
              <a:ext uri="{FF2B5EF4-FFF2-40B4-BE49-F238E27FC236}">
                <a16:creationId xmlns:a16="http://schemas.microsoft.com/office/drawing/2014/main" id="{7F74DCE7-9836-4233-8C29-3FB1164055F1}"/>
              </a:ext>
            </a:extLst>
          </p:cNvPr>
          <p:cNvGraphicFramePr>
            <a:graphicFrameLocks noChangeAspect="1"/>
          </p:cNvGraphicFramePr>
          <p:nvPr/>
        </p:nvGraphicFramePr>
        <p:xfrm>
          <a:off x="1428750" y="3886200"/>
          <a:ext cx="1714500" cy="703660"/>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58371" name="Object 4">
                        <a:extLst>
                          <a:ext uri="{FF2B5EF4-FFF2-40B4-BE49-F238E27FC236}">
                            <a16:creationId xmlns:a16="http://schemas.microsoft.com/office/drawing/2014/main" id="{7F74DCE7-9836-4233-8C29-3FB116405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3886200"/>
                        <a:ext cx="1714500" cy="703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2" name="Object 5">
            <a:extLst>
              <a:ext uri="{FF2B5EF4-FFF2-40B4-BE49-F238E27FC236}">
                <a16:creationId xmlns:a16="http://schemas.microsoft.com/office/drawing/2014/main" id="{125CF67F-23C4-411B-9952-9BE05B958264}"/>
              </a:ext>
            </a:extLst>
          </p:cNvPr>
          <p:cNvGraphicFramePr>
            <a:graphicFrameLocks noChangeAspect="1"/>
          </p:cNvGraphicFramePr>
          <p:nvPr/>
        </p:nvGraphicFramePr>
        <p:xfrm>
          <a:off x="1428750" y="2863453"/>
          <a:ext cx="1714500" cy="679847"/>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58372" name="Object 5">
                        <a:extLst>
                          <a:ext uri="{FF2B5EF4-FFF2-40B4-BE49-F238E27FC236}">
                            <a16:creationId xmlns:a16="http://schemas.microsoft.com/office/drawing/2014/main" id="{125CF67F-23C4-411B-9952-9BE05B958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2863453"/>
                        <a:ext cx="1714500" cy="679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8373" name="Text Box 6">
            <a:extLst>
              <a:ext uri="{FF2B5EF4-FFF2-40B4-BE49-F238E27FC236}">
                <a16:creationId xmlns:a16="http://schemas.microsoft.com/office/drawing/2014/main" id="{DF232E83-3B46-424E-A516-44BC9A1FC75D}"/>
              </a:ext>
            </a:extLst>
          </p:cNvPr>
          <p:cNvSpPr txBox="1">
            <a:spLocks noChangeArrowheads="1"/>
          </p:cNvSpPr>
          <p:nvPr/>
        </p:nvSpPr>
        <p:spPr bwMode="auto">
          <a:xfrm>
            <a:off x="3314700" y="1754981"/>
            <a:ext cx="44577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0/6 = 0     P(C2) = 6/6 = 1</a:t>
            </a:r>
          </a:p>
          <a:p>
            <a:pPr>
              <a:spcBef>
                <a:spcPct val="50000"/>
              </a:spcBef>
              <a:spcAft>
                <a:spcPct val="0"/>
              </a:spcAft>
              <a:buClrTx/>
              <a:buSzTx/>
              <a:buFontTx/>
              <a:buNone/>
            </a:pPr>
            <a:r>
              <a:rPr lang="en-US" altLang="en-US" sz="1500"/>
              <a:t>Error = 1 – max (0, 1) = 1 – 1 = 0 </a:t>
            </a:r>
          </a:p>
        </p:txBody>
      </p:sp>
      <p:sp>
        <p:nvSpPr>
          <p:cNvPr id="58374" name="Text Box 7">
            <a:extLst>
              <a:ext uri="{FF2B5EF4-FFF2-40B4-BE49-F238E27FC236}">
                <a16:creationId xmlns:a16="http://schemas.microsoft.com/office/drawing/2014/main" id="{C5B8324E-89A1-4D1E-A5A2-326BC8494CAF}"/>
              </a:ext>
            </a:extLst>
          </p:cNvPr>
          <p:cNvSpPr txBox="1">
            <a:spLocks noChangeArrowheads="1"/>
          </p:cNvSpPr>
          <p:nvPr/>
        </p:nvSpPr>
        <p:spPr bwMode="auto">
          <a:xfrm>
            <a:off x="3371850" y="2800350"/>
            <a:ext cx="38290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1/6          P(C2) = 5/6</a:t>
            </a:r>
          </a:p>
          <a:p>
            <a:pPr>
              <a:spcBef>
                <a:spcPct val="50000"/>
              </a:spcBef>
              <a:spcAft>
                <a:spcPct val="0"/>
              </a:spcAft>
              <a:buClrTx/>
              <a:buSzTx/>
              <a:buFontTx/>
              <a:buNone/>
            </a:pPr>
            <a:r>
              <a:rPr lang="en-US" altLang="en-US" sz="1500"/>
              <a:t>Error = 1 – max (1/6, 5/6) = 1 – 5/6 = 1/6</a:t>
            </a:r>
          </a:p>
        </p:txBody>
      </p:sp>
      <p:sp>
        <p:nvSpPr>
          <p:cNvPr id="58375" name="Text Box 8">
            <a:extLst>
              <a:ext uri="{FF2B5EF4-FFF2-40B4-BE49-F238E27FC236}">
                <a16:creationId xmlns:a16="http://schemas.microsoft.com/office/drawing/2014/main" id="{19CD679F-69B6-4B8A-9098-F1E7BC6B15E7}"/>
              </a:ext>
            </a:extLst>
          </p:cNvPr>
          <p:cNvSpPr txBox="1">
            <a:spLocks noChangeArrowheads="1"/>
          </p:cNvSpPr>
          <p:nvPr/>
        </p:nvSpPr>
        <p:spPr bwMode="auto">
          <a:xfrm>
            <a:off x="3371850" y="3829050"/>
            <a:ext cx="46291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500"/>
              <a:t>P(C1) = 2/6          P(C2) = 4/6</a:t>
            </a:r>
          </a:p>
          <a:p>
            <a:pPr>
              <a:spcBef>
                <a:spcPct val="50000"/>
              </a:spcBef>
              <a:spcAft>
                <a:spcPct val="0"/>
              </a:spcAft>
              <a:buClrTx/>
              <a:buSzTx/>
              <a:buFontTx/>
              <a:buNone/>
            </a:pPr>
            <a:r>
              <a:rPr lang="en-US" altLang="en-US" sz="1500"/>
              <a:t>Error = 1 – max (2/6, 4/6) = 1 – 4/6 = 1/3</a:t>
            </a:r>
          </a:p>
        </p:txBody>
      </p:sp>
      <p:sp>
        <p:nvSpPr>
          <p:cNvPr id="3" name="Footer Placeholder 2">
            <a:extLst>
              <a:ext uri="{FF2B5EF4-FFF2-40B4-BE49-F238E27FC236}">
                <a16:creationId xmlns:a16="http://schemas.microsoft.com/office/drawing/2014/main" id="{10712EEC-6179-4693-8F5E-28FFB003CC8B}"/>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0815A619-028A-46F1-9A6D-1EB8314F74AE}"/>
              </a:ext>
            </a:extLst>
          </p:cNvPr>
          <p:cNvSpPr>
            <a:spLocks noGrp="1"/>
          </p:cNvSpPr>
          <p:nvPr>
            <p:ph type="sldNum" sz="quarter" idx="12"/>
          </p:nvPr>
        </p:nvSpPr>
        <p:spPr/>
        <p:txBody>
          <a:bodyPr/>
          <a:lstStyle/>
          <a:p>
            <a:pPr>
              <a:defRPr/>
            </a:pPr>
            <a:fld id="{492EFA7E-4E09-40EF-AB70-EBB452ADC926}" type="slidenum">
              <a:rPr lang="en-US"/>
              <a:pPr>
                <a:defRPr/>
              </a:pPr>
              <a:t>60</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64493B-930D-455B-9DE3-54A534D6C39F}"/>
                  </a:ext>
                </a:extLst>
              </p:cNvPr>
              <p:cNvSpPr txBox="1"/>
              <p:nvPr/>
            </p:nvSpPr>
            <p:spPr>
              <a:xfrm>
                <a:off x="2457850" y="1099227"/>
                <a:ext cx="3234283" cy="422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𝐸𝑟𝑟𝑜𝑟</m:t>
                      </m:r>
                      <m:d>
                        <m:dPr>
                          <m:ctrlPr>
                            <a:rPr lang="en-US" sz="2100" i="1">
                              <a:latin typeface="Cambria Math" panose="02040503050406030204" pitchFamily="18" charset="0"/>
                            </a:rPr>
                          </m:ctrlPr>
                        </m:dPr>
                        <m:e>
                          <m:r>
                            <a:rPr lang="en-US" sz="2100" i="1">
                              <a:latin typeface="Cambria Math" panose="02040503050406030204" pitchFamily="18" charset="0"/>
                            </a:rPr>
                            <m:t>𝑡</m:t>
                          </m:r>
                        </m:e>
                      </m:d>
                      <m:r>
                        <a:rPr lang="en-US" sz="2100" i="1">
                          <a:latin typeface="Cambria Math" panose="02040503050406030204" pitchFamily="18" charset="0"/>
                        </a:rPr>
                        <m:t>=</m:t>
                      </m:r>
                      <m:limLow>
                        <m:limLowPr>
                          <m:ctrlPr>
                            <a:rPr lang="en-US" sz="2100" i="1">
                              <a:latin typeface="Cambria Math" panose="02040503050406030204" pitchFamily="18" charset="0"/>
                            </a:rPr>
                          </m:ctrlPr>
                        </m:limLowPr>
                        <m:e>
                          <m:r>
                            <a:rPr lang="en-US" sz="2100">
                              <a:latin typeface="Cambria Math" panose="02040503050406030204" pitchFamily="18" charset="0"/>
                            </a:rPr>
                            <m:t>1 −</m:t>
                          </m:r>
                          <m:r>
                            <m:rPr>
                              <m:sty m:val="p"/>
                            </m:rPr>
                            <a:rPr lang="en-US" sz="2100">
                              <a:latin typeface="Cambria Math" panose="02040503050406030204" pitchFamily="18" charset="0"/>
                            </a:rPr>
                            <m:t>max</m:t>
                          </m:r>
                        </m:e>
                        <m:lim>
                          <m:r>
                            <a:rPr lang="en-US" sz="2100" i="1">
                              <a:latin typeface="Cambria Math" panose="02040503050406030204" pitchFamily="18" charset="0"/>
                            </a:rPr>
                            <m:t>            </m:t>
                          </m:r>
                          <m:r>
                            <a:rPr lang="en-US" sz="2100" i="1">
                              <a:latin typeface="Cambria Math" panose="02040503050406030204" pitchFamily="18" charset="0"/>
                            </a:rPr>
                            <m:t>𝑖</m:t>
                          </m:r>
                        </m:lim>
                      </m:limLow>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𝑝</m:t>
                          </m:r>
                        </m:e>
                        <m:sub>
                          <m:r>
                            <a:rPr lang="en-US" sz="2100" i="1">
                              <a:latin typeface="Cambria Math" panose="02040503050406030204" pitchFamily="18" charset="0"/>
                            </a:rPr>
                            <m:t>𝑖</m:t>
                          </m:r>
                        </m:sub>
                      </m:sSub>
                      <m:d>
                        <m:dPr>
                          <m:ctrlPr>
                            <a:rPr lang="en-US" sz="2100" i="1">
                              <a:latin typeface="Cambria Math" panose="02040503050406030204" pitchFamily="18" charset="0"/>
                            </a:rPr>
                          </m:ctrlPr>
                        </m:dPr>
                        <m:e>
                          <m:r>
                            <a:rPr lang="en-US" sz="2100" i="1">
                              <a:latin typeface="Cambria Math" panose="02040503050406030204" pitchFamily="18" charset="0"/>
                            </a:rPr>
                            <m:t>𝑡</m:t>
                          </m:r>
                        </m:e>
                      </m:d>
                      <m:r>
                        <a:rPr lang="en-US" sz="2100" i="1">
                          <a:latin typeface="Cambria Math" panose="02040503050406030204" pitchFamily="18" charset="0"/>
                        </a:rPr>
                        <m:t>]</m:t>
                      </m:r>
                    </m:oMath>
                  </m:oMathPara>
                </a14:m>
                <a:endParaRPr lang="en-US" sz="2100" dirty="0"/>
              </a:p>
            </p:txBody>
          </p:sp>
        </mc:Choice>
        <mc:Fallback xmlns="">
          <p:sp>
            <p:nvSpPr>
              <p:cNvPr id="14" name="TextBox 13">
                <a:extLst>
                  <a:ext uri="{FF2B5EF4-FFF2-40B4-BE49-F238E27FC236}">
                    <a16:creationId xmlns:a16="http://schemas.microsoft.com/office/drawing/2014/main" id="{3964493B-930D-455B-9DE3-54A534D6C39F}"/>
                  </a:ext>
                </a:extLst>
              </p:cNvPr>
              <p:cNvSpPr txBox="1">
                <a:spLocks noRot="1" noChangeAspect="1" noMove="1" noResize="1" noEditPoints="1" noAdjustHandles="1" noChangeArrowheads="1" noChangeShapeType="1" noTextEdit="1"/>
              </p:cNvSpPr>
              <p:nvPr/>
            </p:nvSpPr>
            <p:spPr>
              <a:xfrm>
                <a:off x="2457850" y="1099227"/>
                <a:ext cx="3234283" cy="422808"/>
              </a:xfrm>
              <a:prstGeom prst="rect">
                <a:avLst/>
              </a:prstGeom>
              <a:blipFill>
                <a:blip r:embed="rId8"/>
                <a:stretch>
                  <a:fillRect l="-1130" r="-2260" b="-15714"/>
                </a:stretch>
              </a:blipFill>
            </p:spPr>
            <p:txBody>
              <a:bodyPr/>
              <a:lstStyle/>
              <a:p>
                <a:r>
                  <a:rPr lang="en-IN">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8CD58B2-C215-42EA-99AE-465A35C19900}"/>
              </a:ext>
            </a:extLst>
          </p:cNvPr>
          <p:cNvSpPr>
            <a:spLocks noGrp="1" noChangeArrowheads="1"/>
          </p:cNvSpPr>
          <p:nvPr>
            <p:ph type="title"/>
          </p:nvPr>
        </p:nvSpPr>
        <p:spPr>
          <a:xfrm>
            <a:off x="623400" y="86683"/>
            <a:ext cx="8520600" cy="572700"/>
          </a:xfrm>
        </p:spPr>
        <p:txBody>
          <a:bodyPr>
            <a:normAutofit fontScale="90000"/>
          </a:bodyPr>
          <a:lstStyle/>
          <a:p>
            <a:pPr algn="ctr">
              <a:defRPr/>
            </a:pPr>
            <a:r>
              <a:rPr lang="en-US" dirty="0">
                <a:cs typeface="+mj-cs"/>
              </a:rPr>
              <a:t>Comparison among Impurity Measures</a:t>
            </a:r>
          </a:p>
        </p:txBody>
      </p:sp>
      <p:pic>
        <p:nvPicPr>
          <p:cNvPr id="59394" name="Picture 3">
            <a:extLst>
              <a:ext uri="{FF2B5EF4-FFF2-40B4-BE49-F238E27FC236}">
                <a16:creationId xmlns:a16="http://schemas.microsoft.com/office/drawing/2014/main" id="{82D9F279-81C1-4787-A9EE-E80B051BAE4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8850" y="1285875"/>
            <a:ext cx="46863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4">
            <a:extLst>
              <a:ext uri="{FF2B5EF4-FFF2-40B4-BE49-F238E27FC236}">
                <a16:creationId xmlns:a16="http://schemas.microsoft.com/office/drawing/2014/main" id="{71577A7D-B33F-45DB-BD8E-5BC6AF1E3105}"/>
              </a:ext>
            </a:extLst>
          </p:cNvPr>
          <p:cNvSpPr txBox="1">
            <a:spLocks noChangeArrowheads="1"/>
          </p:cNvSpPr>
          <p:nvPr/>
        </p:nvSpPr>
        <p:spPr bwMode="auto">
          <a:xfrm>
            <a:off x="80397" y="1349200"/>
            <a:ext cx="3543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dirty="0"/>
              <a:t>For a 2-class problem:</a:t>
            </a:r>
          </a:p>
        </p:txBody>
      </p:sp>
      <p:sp>
        <p:nvSpPr>
          <p:cNvPr id="3" name="Footer Placeholder 2">
            <a:extLst>
              <a:ext uri="{FF2B5EF4-FFF2-40B4-BE49-F238E27FC236}">
                <a16:creationId xmlns:a16="http://schemas.microsoft.com/office/drawing/2014/main" id="{83B36D0A-2036-4D71-914C-82F886F18CE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R V College of Engineering</a:t>
            </a:r>
            <a:endParaRPr lang="en-US" dirty="0"/>
          </a:p>
        </p:txBody>
      </p:sp>
      <p:sp>
        <p:nvSpPr>
          <p:cNvPr id="4" name="Slide Number Placeholder 3">
            <a:extLst>
              <a:ext uri="{FF2B5EF4-FFF2-40B4-BE49-F238E27FC236}">
                <a16:creationId xmlns:a16="http://schemas.microsoft.com/office/drawing/2014/main" id="{AFB19EBA-2491-4981-9445-6A292A428ABE}"/>
              </a:ext>
            </a:extLst>
          </p:cNvPr>
          <p:cNvSpPr>
            <a:spLocks noGrp="1"/>
          </p:cNvSpPr>
          <p:nvPr>
            <p:ph type="sldNum" sz="quarter" idx="12"/>
          </p:nvPr>
        </p:nvSpPr>
        <p:spPr/>
        <p:txBody>
          <a:bodyPr/>
          <a:lstStyle/>
          <a:p>
            <a:pPr>
              <a:defRPr/>
            </a:pPr>
            <a:fld id="{A73406A5-55CE-4E30-887A-CB23CAA2D1E5}" type="slidenum">
              <a:rPr lang="en-US"/>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fontScale="90000"/>
          </a:bodyPr>
          <a:lstStyle/>
          <a:p>
            <a:r>
              <a:rPr lang="en-US" b="1" dirty="0">
                <a:solidFill>
                  <a:srgbClr val="FF0000"/>
                </a:solidFill>
              </a:rPr>
              <a:t>Example: Splitting by Information Gain</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62</a:t>
            </a:fld>
            <a:endParaRPr lang="en-US"/>
          </a:p>
        </p:txBody>
      </p:sp>
      <p:pic>
        <p:nvPicPr>
          <p:cNvPr id="5" name="Graphic 4">
            <a:extLst>
              <a:ext uri="{FF2B5EF4-FFF2-40B4-BE49-F238E27FC236}">
                <a16:creationId xmlns:a16="http://schemas.microsoft.com/office/drawing/2014/main" id="{BC302677-B3FA-137F-07C9-090C493B3C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152" y="763452"/>
            <a:ext cx="7046614" cy="4032788"/>
          </a:xfrm>
          <a:prstGeom prst="rect">
            <a:avLst/>
          </a:prstGeom>
        </p:spPr>
      </p:pic>
    </p:spTree>
    <p:extLst>
      <p:ext uri="{BB962C8B-B14F-4D97-AF65-F5344CB8AC3E}">
        <p14:creationId xmlns:p14="http://schemas.microsoft.com/office/powerpoint/2010/main" val="613772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fontScale="90000"/>
          </a:bodyPr>
          <a:lstStyle/>
          <a:p>
            <a:r>
              <a:rPr lang="en-US" b="1" dirty="0">
                <a:solidFill>
                  <a:srgbClr val="FF0000"/>
                </a:solidFill>
              </a:rPr>
              <a:t>Example: Splitting by Information Gain</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63</a:t>
            </a:fld>
            <a:endParaRPr lang="en-US"/>
          </a:p>
        </p:txBody>
      </p:sp>
      <p:sp>
        <p:nvSpPr>
          <p:cNvPr id="11" name="TextBox 10">
            <a:extLst>
              <a:ext uri="{FF2B5EF4-FFF2-40B4-BE49-F238E27FC236}">
                <a16:creationId xmlns:a16="http://schemas.microsoft.com/office/drawing/2014/main" id="{42EC0340-166A-EB6E-5273-559D3385ABB1}"/>
              </a:ext>
            </a:extLst>
          </p:cNvPr>
          <p:cNvSpPr txBox="1"/>
          <p:nvPr/>
        </p:nvSpPr>
        <p:spPr>
          <a:xfrm>
            <a:off x="1813302" y="449451"/>
            <a:ext cx="7059478" cy="2031325"/>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dataset has 9 +</a:t>
            </a:r>
            <a:r>
              <a:rPr lang="en-IN" sz="1800" dirty="0" err="1">
                <a:latin typeface="Times New Roman" panose="02020603050405020304" pitchFamily="18" charset="0"/>
                <a:cs typeface="Times New Roman" panose="02020603050405020304" pitchFamily="18" charset="0"/>
              </a:rPr>
              <a:t>ve</a:t>
            </a:r>
            <a:r>
              <a:rPr lang="en-IN" sz="1800" dirty="0">
                <a:latin typeface="Times New Roman" panose="02020603050405020304" pitchFamily="18" charset="0"/>
                <a:cs typeface="Times New Roman" panose="02020603050405020304" pitchFamily="18" charset="0"/>
              </a:rPr>
              <a:t> and 5 –</a:t>
            </a:r>
            <a:r>
              <a:rPr lang="en-IN" sz="1800" dirty="0" err="1">
                <a:latin typeface="Times New Roman" panose="02020603050405020304" pitchFamily="18" charset="0"/>
                <a:cs typeface="Times New Roman" panose="02020603050405020304" pitchFamily="18" charset="0"/>
              </a:rPr>
              <a:t>ve</a:t>
            </a:r>
            <a:r>
              <a:rPr lang="en-IN" sz="1800" dirty="0">
                <a:latin typeface="Times New Roman" panose="02020603050405020304" pitchFamily="18" charset="0"/>
                <a:cs typeface="Times New Roman" panose="02020603050405020304" pitchFamily="18" charset="0"/>
              </a:rPr>
              <a:t> thus making dataset has S = </a:t>
            </a:r>
            <a:r>
              <a:rPr lang="en-IN" sz="1800" dirty="0">
                <a:solidFill>
                  <a:srgbClr val="FF0000"/>
                </a:solidFill>
                <a:latin typeface="Times New Roman" panose="02020603050405020304" pitchFamily="18" charset="0"/>
                <a:cs typeface="Times New Roman" panose="02020603050405020304" pitchFamily="18" charset="0"/>
              </a:rPr>
              <a:t>[+9    -5]</a:t>
            </a:r>
          </a:p>
          <a:p>
            <a:pPr marL="285750" indent="-285750" algn="just">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Let’s see what happens if we split by </a:t>
            </a:r>
            <a:r>
              <a:rPr lang="en-US" sz="1800" i="1" dirty="0">
                <a:latin typeface="Times New Roman" panose="02020603050405020304" pitchFamily="18" charset="0"/>
                <a:cs typeface="Times New Roman" panose="02020603050405020304" pitchFamily="18" charset="0"/>
              </a:rPr>
              <a:t>Outcome</a:t>
            </a:r>
            <a:r>
              <a:rPr lang="en-US" sz="1800" dirty="0">
                <a:latin typeface="Times New Roman" panose="02020603050405020304" pitchFamily="18" charset="0"/>
                <a:cs typeface="Times New Roman" panose="02020603050405020304" pitchFamily="18" charset="0"/>
              </a:rPr>
              <a:t>. </a:t>
            </a:r>
            <a:r>
              <a:rPr lang="en-US" sz="1800" i="1" dirty="0">
                <a:solidFill>
                  <a:srgbClr val="FF0000"/>
                </a:solidFill>
                <a:latin typeface="Times New Roman" panose="02020603050405020304" pitchFamily="18" charset="0"/>
                <a:cs typeface="Times New Roman" panose="02020603050405020304" pitchFamily="18" charset="0"/>
              </a:rPr>
              <a:t>Outlook</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has three different values: </a:t>
            </a:r>
            <a:r>
              <a:rPr lang="en-US" sz="1800" i="1" dirty="0">
                <a:latin typeface="Times New Roman" panose="02020603050405020304" pitchFamily="18" charset="0"/>
                <a:cs typeface="Times New Roman" panose="02020603050405020304" pitchFamily="18" charset="0"/>
              </a:rPr>
              <a:t>Sunny, Overcast</a:t>
            </a:r>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Rain.</a:t>
            </a:r>
            <a:endParaRPr lang="en-IN" sz="18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18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800" i="1" dirty="0">
                <a:latin typeface="Times New Roman" panose="02020603050405020304" pitchFamily="18" charset="0"/>
                <a:cs typeface="Times New Roman" panose="02020603050405020304" pitchFamily="18" charset="0"/>
              </a:rPr>
              <a:t>The possibility of splits are : sunny = </a:t>
            </a:r>
            <a:r>
              <a:rPr lang="en-IN" sz="1800" i="1" dirty="0">
                <a:solidFill>
                  <a:srgbClr val="FF0000"/>
                </a:solidFill>
                <a:latin typeface="Times New Roman" panose="02020603050405020304" pitchFamily="18" charset="0"/>
                <a:cs typeface="Times New Roman" panose="02020603050405020304" pitchFamily="18" charset="0"/>
              </a:rPr>
              <a:t>[2+, 3-], </a:t>
            </a:r>
            <a:r>
              <a:rPr lang="en-IN" sz="1800" i="1" dirty="0">
                <a:latin typeface="Times New Roman" panose="02020603050405020304" pitchFamily="18" charset="0"/>
                <a:cs typeface="Times New Roman" panose="02020603050405020304" pitchFamily="18" charset="0"/>
              </a:rPr>
              <a:t>overcast = </a:t>
            </a:r>
            <a:r>
              <a:rPr lang="en-IN" sz="1800" i="1" dirty="0">
                <a:solidFill>
                  <a:srgbClr val="FF0000"/>
                </a:solidFill>
                <a:latin typeface="Times New Roman" panose="02020603050405020304" pitchFamily="18" charset="0"/>
                <a:cs typeface="Times New Roman" panose="02020603050405020304" pitchFamily="18" charset="0"/>
              </a:rPr>
              <a:t>[4+, 0-], </a:t>
            </a:r>
            <a:r>
              <a:rPr lang="en-IN" sz="1800" i="1" dirty="0">
                <a:latin typeface="Times New Roman" panose="02020603050405020304" pitchFamily="18" charset="0"/>
                <a:cs typeface="Times New Roman" panose="02020603050405020304" pitchFamily="18" charset="0"/>
              </a:rPr>
              <a:t>rainy = </a:t>
            </a:r>
            <a:r>
              <a:rPr lang="en-IN" sz="1800" i="1" dirty="0">
                <a:solidFill>
                  <a:srgbClr val="FF0000"/>
                </a:solidFill>
                <a:latin typeface="Times New Roman" panose="02020603050405020304" pitchFamily="18" charset="0"/>
                <a:cs typeface="Times New Roman" panose="02020603050405020304" pitchFamily="18" charset="0"/>
              </a:rPr>
              <a:t>[3+, 2-]</a:t>
            </a:r>
            <a:endParaRPr lang="en-IN" sz="1800" dirty="0">
              <a:solidFill>
                <a:srgbClr val="FF0000"/>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F74890AC-D1EA-EA1C-5E01-6B92BE9A0493}"/>
              </a:ext>
            </a:extLst>
          </p:cNvPr>
          <p:cNvPicPr>
            <a:picLocks noChangeAspect="1"/>
          </p:cNvPicPr>
          <p:nvPr/>
        </p:nvPicPr>
        <p:blipFill>
          <a:blip r:embed="rId2"/>
          <a:stretch>
            <a:fillRect/>
          </a:stretch>
        </p:blipFill>
        <p:spPr>
          <a:xfrm>
            <a:off x="201477" y="2480775"/>
            <a:ext cx="2936930" cy="2588125"/>
          </a:xfrm>
          <a:prstGeom prst="rect">
            <a:avLst/>
          </a:prstGeom>
        </p:spPr>
      </p:pic>
      <p:sp>
        <p:nvSpPr>
          <p:cNvPr id="19" name="TextBox 18">
            <a:extLst>
              <a:ext uri="{FF2B5EF4-FFF2-40B4-BE49-F238E27FC236}">
                <a16:creationId xmlns:a16="http://schemas.microsoft.com/office/drawing/2014/main" id="{DA0C51F4-B39E-1436-E616-F6E519493D3A}"/>
              </a:ext>
            </a:extLst>
          </p:cNvPr>
          <p:cNvSpPr txBox="1"/>
          <p:nvPr/>
        </p:nvSpPr>
        <p:spPr>
          <a:xfrm>
            <a:off x="3223647" y="2626963"/>
            <a:ext cx="5664632" cy="1754326"/>
          </a:xfrm>
          <a:prstGeom prst="rect">
            <a:avLst/>
          </a:prstGeom>
          <a:noFill/>
        </p:spPr>
        <p:txBody>
          <a:bodyPr wrap="square" rtlCol="0">
            <a:spAutoFit/>
          </a:bodyPr>
          <a:lstStyle/>
          <a:p>
            <a:r>
              <a:rPr lang="en-IN" sz="1800" dirty="0">
                <a:solidFill>
                  <a:srgbClr val="FF0000"/>
                </a:solidFill>
              </a:rPr>
              <a:t>Information Gain </a:t>
            </a:r>
            <a:r>
              <a:rPr lang="en-IN" sz="1800" dirty="0"/>
              <a:t>= 0.940 – 5/14(0.970) – 4/14(0) – 5/14(0.971) = </a:t>
            </a:r>
            <a:r>
              <a:rPr lang="en-IN" sz="1800" dirty="0">
                <a:solidFill>
                  <a:srgbClr val="FF0000"/>
                </a:solidFill>
              </a:rPr>
              <a:t>0.247</a:t>
            </a:r>
          </a:p>
          <a:p>
            <a:endParaRPr lang="en-IN" sz="1800" dirty="0">
              <a:solidFill>
                <a:srgbClr val="FF0000"/>
              </a:solidFill>
            </a:endParaRPr>
          </a:p>
          <a:p>
            <a:r>
              <a:rPr lang="en-IN" sz="1800" dirty="0">
                <a:solidFill>
                  <a:schemeClr val="tx1"/>
                </a:solidFill>
              </a:rPr>
              <a:t>Now split the tree based on wind feature </a:t>
            </a:r>
            <a:r>
              <a:rPr lang="en-IN" sz="1800" dirty="0">
                <a:solidFill>
                  <a:srgbClr val="FF0000"/>
                </a:solidFill>
              </a:rPr>
              <a:t>– weak </a:t>
            </a:r>
            <a:r>
              <a:rPr lang="en-IN" sz="1800" dirty="0">
                <a:solidFill>
                  <a:schemeClr val="tx1"/>
                </a:solidFill>
              </a:rPr>
              <a:t>and </a:t>
            </a:r>
            <a:r>
              <a:rPr lang="en-IN" sz="1800" dirty="0">
                <a:solidFill>
                  <a:srgbClr val="FF0000"/>
                </a:solidFill>
              </a:rPr>
              <a:t>strong = [6+, 2-] </a:t>
            </a:r>
            <a:r>
              <a:rPr lang="en-IN" sz="1800" dirty="0">
                <a:solidFill>
                  <a:schemeClr val="tx1"/>
                </a:solidFill>
              </a:rPr>
              <a:t>and</a:t>
            </a:r>
            <a:r>
              <a:rPr lang="en-IN" sz="1800" dirty="0">
                <a:solidFill>
                  <a:srgbClr val="FF0000"/>
                </a:solidFill>
              </a:rPr>
              <a:t> [3+, 3-]</a:t>
            </a:r>
          </a:p>
          <a:p>
            <a:endParaRPr lang="en-IN" sz="1800" dirty="0">
              <a:solidFill>
                <a:srgbClr val="FF0000"/>
              </a:solidFill>
            </a:endParaRPr>
          </a:p>
        </p:txBody>
      </p:sp>
    </p:spTree>
    <p:extLst>
      <p:ext uri="{BB962C8B-B14F-4D97-AF65-F5344CB8AC3E}">
        <p14:creationId xmlns:p14="http://schemas.microsoft.com/office/powerpoint/2010/main" val="1040603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fontScale="90000"/>
          </a:bodyPr>
          <a:lstStyle/>
          <a:p>
            <a:r>
              <a:rPr lang="en-US" b="1" dirty="0">
                <a:solidFill>
                  <a:srgbClr val="FF0000"/>
                </a:solidFill>
              </a:rPr>
              <a:t>Example: Splitting by Information Gain</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64</a:t>
            </a:fld>
            <a:endParaRPr lang="en-US"/>
          </a:p>
        </p:txBody>
      </p:sp>
      <p:sp>
        <p:nvSpPr>
          <p:cNvPr id="11" name="TextBox 10">
            <a:extLst>
              <a:ext uri="{FF2B5EF4-FFF2-40B4-BE49-F238E27FC236}">
                <a16:creationId xmlns:a16="http://schemas.microsoft.com/office/drawing/2014/main" id="{42EC0340-166A-EB6E-5273-559D3385ABB1}"/>
              </a:ext>
            </a:extLst>
          </p:cNvPr>
          <p:cNvSpPr txBox="1"/>
          <p:nvPr/>
        </p:nvSpPr>
        <p:spPr>
          <a:xfrm>
            <a:off x="60849" y="960271"/>
            <a:ext cx="2891578" cy="923330"/>
          </a:xfrm>
          <a:prstGeom prst="rect">
            <a:avLst/>
          </a:prstGeom>
          <a:noFill/>
        </p:spPr>
        <p:txBody>
          <a:bodyPr wrap="square" rtlCol="0">
            <a:spAutoFit/>
          </a:bodyPr>
          <a:lstStyle/>
          <a:p>
            <a:r>
              <a:rPr lang="en-IN" sz="1800" dirty="0">
                <a:solidFill>
                  <a:srgbClr val="FF0000"/>
                </a:solidFill>
              </a:rPr>
              <a:t>Information Gain </a:t>
            </a:r>
            <a:r>
              <a:rPr lang="en-IN" sz="1800" dirty="0"/>
              <a:t>= 0.940 – 8/14(0.811) – 6/14(1) = </a:t>
            </a:r>
            <a:r>
              <a:rPr lang="en-IN" sz="1800" dirty="0">
                <a:solidFill>
                  <a:srgbClr val="FF0000"/>
                </a:solidFill>
              </a:rPr>
              <a:t>0.048</a:t>
            </a:r>
          </a:p>
        </p:txBody>
      </p:sp>
      <p:sp>
        <p:nvSpPr>
          <p:cNvPr id="19" name="TextBox 18">
            <a:extLst>
              <a:ext uri="{FF2B5EF4-FFF2-40B4-BE49-F238E27FC236}">
                <a16:creationId xmlns:a16="http://schemas.microsoft.com/office/drawing/2014/main" id="{DA0C51F4-B39E-1436-E616-F6E519493D3A}"/>
              </a:ext>
            </a:extLst>
          </p:cNvPr>
          <p:cNvSpPr txBox="1"/>
          <p:nvPr/>
        </p:nvSpPr>
        <p:spPr>
          <a:xfrm>
            <a:off x="2952427" y="821771"/>
            <a:ext cx="5664632" cy="830997"/>
          </a:xfrm>
          <a:prstGeom prst="rect">
            <a:avLst/>
          </a:prstGeom>
          <a:noFill/>
        </p:spPr>
        <p:txBody>
          <a:bodyPr wrap="square" rtlCol="0">
            <a:spAutoFit/>
          </a:bodyPr>
          <a:lstStyle/>
          <a:p>
            <a:r>
              <a:rPr lang="en-US" sz="2400" dirty="0"/>
              <a:t>we calculate the gains for </a:t>
            </a:r>
            <a:r>
              <a:rPr lang="en-US" sz="2400" i="1" dirty="0"/>
              <a:t>Humidity</a:t>
            </a:r>
            <a:r>
              <a:rPr lang="en-US" sz="2400" dirty="0"/>
              <a:t> and </a:t>
            </a:r>
            <a:r>
              <a:rPr lang="en-US" sz="2400" i="1" dirty="0"/>
              <a:t>Temperature</a:t>
            </a:r>
            <a:r>
              <a:rPr lang="en-US" sz="2400" dirty="0"/>
              <a:t> as well.</a:t>
            </a:r>
            <a:endParaRPr lang="en-IN" sz="1800" dirty="0">
              <a:solidFill>
                <a:srgbClr val="FF0000"/>
              </a:solidFill>
            </a:endParaRPr>
          </a:p>
        </p:txBody>
      </p:sp>
      <p:pic>
        <p:nvPicPr>
          <p:cNvPr id="5" name="Picture 4">
            <a:extLst>
              <a:ext uri="{FF2B5EF4-FFF2-40B4-BE49-F238E27FC236}">
                <a16:creationId xmlns:a16="http://schemas.microsoft.com/office/drawing/2014/main" id="{8D5A6E75-21E2-0E21-61B6-6C029584A5C0}"/>
              </a:ext>
            </a:extLst>
          </p:cNvPr>
          <p:cNvPicPr>
            <a:picLocks noChangeAspect="1"/>
          </p:cNvPicPr>
          <p:nvPr/>
        </p:nvPicPr>
        <p:blipFill>
          <a:blip r:embed="rId2"/>
          <a:stretch>
            <a:fillRect/>
          </a:stretch>
        </p:blipFill>
        <p:spPr>
          <a:xfrm>
            <a:off x="122841" y="2084522"/>
            <a:ext cx="2777057" cy="2944856"/>
          </a:xfrm>
          <a:prstGeom prst="rect">
            <a:avLst/>
          </a:prstGeom>
        </p:spPr>
      </p:pic>
      <p:pic>
        <p:nvPicPr>
          <p:cNvPr id="12" name="Picture 11">
            <a:extLst>
              <a:ext uri="{FF2B5EF4-FFF2-40B4-BE49-F238E27FC236}">
                <a16:creationId xmlns:a16="http://schemas.microsoft.com/office/drawing/2014/main" id="{CDBCC4B6-2DC8-CC9E-49B8-014DE2A2290D}"/>
              </a:ext>
            </a:extLst>
          </p:cNvPr>
          <p:cNvPicPr>
            <a:picLocks noChangeAspect="1"/>
          </p:cNvPicPr>
          <p:nvPr/>
        </p:nvPicPr>
        <p:blipFill>
          <a:blip r:embed="rId3"/>
          <a:stretch>
            <a:fillRect/>
          </a:stretch>
        </p:blipFill>
        <p:spPr>
          <a:xfrm>
            <a:off x="4119876" y="1788739"/>
            <a:ext cx="3600953" cy="1133633"/>
          </a:xfrm>
          <a:prstGeom prst="rect">
            <a:avLst/>
          </a:prstGeom>
        </p:spPr>
      </p:pic>
      <p:sp>
        <p:nvSpPr>
          <p:cNvPr id="14" name="TextBox 13">
            <a:extLst>
              <a:ext uri="{FF2B5EF4-FFF2-40B4-BE49-F238E27FC236}">
                <a16:creationId xmlns:a16="http://schemas.microsoft.com/office/drawing/2014/main" id="{13939A06-4F04-1EAD-F193-EE47692FA8B6}"/>
              </a:ext>
            </a:extLst>
          </p:cNvPr>
          <p:cNvSpPr txBox="1"/>
          <p:nvPr/>
        </p:nvSpPr>
        <p:spPr>
          <a:xfrm>
            <a:off x="3373056" y="3187618"/>
            <a:ext cx="5389944" cy="830997"/>
          </a:xfrm>
          <a:prstGeom prst="rect">
            <a:avLst/>
          </a:prstGeom>
          <a:noFill/>
        </p:spPr>
        <p:txBody>
          <a:bodyPr wrap="square">
            <a:spAutoFit/>
          </a:bodyPr>
          <a:lstStyle/>
          <a:p>
            <a:pPr algn="just"/>
            <a:r>
              <a:rPr lang="en-US" sz="1600" dirty="0"/>
              <a:t>We see that the feature with the maximum Information Gain is </a:t>
            </a:r>
            <a:r>
              <a:rPr lang="en-US" sz="1600" i="1" dirty="0"/>
              <a:t>Outlook</a:t>
            </a:r>
            <a:r>
              <a:rPr lang="en-US" sz="1600" dirty="0"/>
              <a:t>. </a:t>
            </a:r>
            <a:r>
              <a:rPr lang="en-US" sz="1600" b="1" dirty="0">
                <a:solidFill>
                  <a:srgbClr val="FF0000"/>
                </a:solidFill>
              </a:rPr>
              <a:t>Thus, we conclude that Outlook is the best attribute to split the data at the tree’s root</a:t>
            </a:r>
            <a:r>
              <a:rPr lang="en-US" sz="1600" dirty="0">
                <a:solidFill>
                  <a:srgbClr val="FF0000"/>
                </a:solidFill>
              </a:rPr>
              <a:t>.</a:t>
            </a:r>
            <a:endParaRPr lang="en-IN" sz="1600" dirty="0">
              <a:solidFill>
                <a:srgbClr val="FF0000"/>
              </a:solidFill>
            </a:endParaRPr>
          </a:p>
        </p:txBody>
      </p:sp>
    </p:spTree>
    <p:extLst>
      <p:ext uri="{BB962C8B-B14F-4D97-AF65-F5344CB8AC3E}">
        <p14:creationId xmlns:p14="http://schemas.microsoft.com/office/powerpoint/2010/main" val="2316314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a:bodyPr>
          <a:lstStyle/>
          <a:p>
            <a:r>
              <a:rPr lang="en-US" b="1" dirty="0">
                <a:solidFill>
                  <a:srgbClr val="FF0000"/>
                </a:solidFill>
              </a:rPr>
              <a:t>Example: Splitting by Gini Index</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65</a:t>
            </a:fld>
            <a:endParaRPr lang="en-US"/>
          </a:p>
        </p:txBody>
      </p:sp>
      <p:sp>
        <p:nvSpPr>
          <p:cNvPr id="6" name="TextBox 5">
            <a:extLst>
              <a:ext uri="{FF2B5EF4-FFF2-40B4-BE49-F238E27FC236}">
                <a16:creationId xmlns:a16="http://schemas.microsoft.com/office/drawing/2014/main" id="{F2635E68-F00F-54C9-3ED3-6D321128BCF9}"/>
              </a:ext>
            </a:extLst>
          </p:cNvPr>
          <p:cNvSpPr txBox="1"/>
          <p:nvPr/>
        </p:nvSpPr>
        <p:spPr>
          <a:xfrm>
            <a:off x="0" y="912386"/>
            <a:ext cx="9021158" cy="369332"/>
          </a:xfrm>
          <a:prstGeom prst="rect">
            <a:avLst/>
          </a:prstGeom>
          <a:noFill/>
        </p:spPr>
        <p:txBody>
          <a:bodyPr wrap="square">
            <a:spAutoFit/>
          </a:bodyPr>
          <a:lstStyle/>
          <a:p>
            <a:r>
              <a:rPr lang="en-US" sz="1800" dirty="0"/>
              <a:t>We can split the data by the Gini Index too. Let’s compute the required probabilities:</a:t>
            </a:r>
            <a:endParaRPr lang="en-IN" sz="1800" dirty="0"/>
          </a:p>
        </p:txBody>
      </p:sp>
      <p:pic>
        <p:nvPicPr>
          <p:cNvPr id="8" name="Graphic 7">
            <a:extLst>
              <a:ext uri="{FF2B5EF4-FFF2-40B4-BE49-F238E27FC236}">
                <a16:creationId xmlns:a16="http://schemas.microsoft.com/office/drawing/2014/main" id="{81D5A492-5A9E-7B74-A44F-EFEDD81D2B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40" y="1271250"/>
            <a:ext cx="8713760" cy="474107"/>
          </a:xfrm>
          <a:prstGeom prst="rect">
            <a:avLst/>
          </a:prstGeom>
        </p:spPr>
      </p:pic>
      <p:sp>
        <p:nvSpPr>
          <p:cNvPr id="10" name="TextBox 9">
            <a:extLst>
              <a:ext uri="{FF2B5EF4-FFF2-40B4-BE49-F238E27FC236}">
                <a16:creationId xmlns:a16="http://schemas.microsoft.com/office/drawing/2014/main" id="{68DA1454-1E3D-AD15-291E-2669317F5877}"/>
              </a:ext>
            </a:extLst>
          </p:cNvPr>
          <p:cNvSpPr txBox="1"/>
          <p:nvPr/>
        </p:nvSpPr>
        <p:spPr>
          <a:xfrm>
            <a:off x="49239" y="1879252"/>
            <a:ext cx="8870035" cy="2031325"/>
          </a:xfrm>
          <a:prstGeom prst="rect">
            <a:avLst/>
          </a:prstGeom>
          <a:noFill/>
        </p:spPr>
        <p:txBody>
          <a:bodyPr wrap="square">
            <a:spAutoFit/>
          </a:bodyPr>
          <a:lstStyle/>
          <a:p>
            <a:pPr marL="285750" indent="-285750" algn="just">
              <a:buFont typeface="Arial" panose="020B0604020202020204" pitchFamily="34" charset="0"/>
              <a:buChar char="•"/>
            </a:pPr>
            <a:r>
              <a:rPr lang="en-US" sz="1800" dirty="0"/>
              <a:t>Out of the 14 days in the above example, </a:t>
            </a:r>
            <a:r>
              <a:rPr lang="en-US" sz="1800" i="1" dirty="0"/>
              <a:t>Sunny</a:t>
            </a:r>
            <a:r>
              <a:rPr lang="en-US" sz="1800" dirty="0"/>
              <a:t>, </a:t>
            </a:r>
            <a:r>
              <a:rPr lang="en-US" sz="1800" i="1" dirty="0"/>
              <a:t>Overcast</a:t>
            </a:r>
            <a:r>
              <a:rPr lang="en-US" sz="1800" dirty="0"/>
              <a:t>, and </a:t>
            </a:r>
            <a:r>
              <a:rPr lang="en-US" sz="1800" i="1" dirty="0"/>
              <a:t>Rain</a:t>
            </a:r>
            <a:r>
              <a:rPr lang="en-US" sz="1800" dirty="0"/>
              <a:t> occur 5, 4, and 5 times, respectively.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Then, we compute the probabilities of a </a:t>
            </a:r>
            <a:r>
              <a:rPr lang="en-US" sz="1800" i="1" dirty="0"/>
              <a:t>Sunny</a:t>
            </a:r>
            <a:r>
              <a:rPr lang="en-US" sz="1800" dirty="0"/>
              <a:t> day and playing tennis or not.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Out of the 5 times when </a:t>
            </a:r>
            <a:r>
              <a:rPr lang="en-US" sz="1800" i="1" dirty="0"/>
              <a:t>Outlook=Sunny</a:t>
            </a:r>
            <a:r>
              <a:rPr lang="en-US" sz="1800" dirty="0"/>
              <a:t>, we played tennis on 2 and didn’t play it on 3 days:</a:t>
            </a:r>
            <a:endParaRPr lang="en-IN" sz="1800" dirty="0"/>
          </a:p>
        </p:txBody>
      </p:sp>
      <p:pic>
        <p:nvPicPr>
          <p:cNvPr id="15" name="Picture 14">
            <a:extLst>
              <a:ext uri="{FF2B5EF4-FFF2-40B4-BE49-F238E27FC236}">
                <a16:creationId xmlns:a16="http://schemas.microsoft.com/office/drawing/2014/main" id="{04E4190B-9ED9-0F2C-2E7C-B0F6DBF934B7}"/>
              </a:ext>
            </a:extLst>
          </p:cNvPr>
          <p:cNvPicPr>
            <a:picLocks noChangeAspect="1"/>
          </p:cNvPicPr>
          <p:nvPr/>
        </p:nvPicPr>
        <p:blipFill>
          <a:blip r:embed="rId4"/>
          <a:stretch>
            <a:fillRect/>
          </a:stretch>
        </p:blipFill>
        <p:spPr>
          <a:xfrm>
            <a:off x="1955934" y="3713792"/>
            <a:ext cx="5743575" cy="1343025"/>
          </a:xfrm>
          <a:prstGeom prst="rect">
            <a:avLst/>
          </a:prstGeom>
        </p:spPr>
      </p:pic>
    </p:spTree>
    <p:extLst>
      <p:ext uri="{BB962C8B-B14F-4D97-AF65-F5344CB8AC3E}">
        <p14:creationId xmlns:p14="http://schemas.microsoft.com/office/powerpoint/2010/main" val="950252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a:bodyPr>
          <a:lstStyle/>
          <a:p>
            <a:r>
              <a:rPr lang="en-US" b="1" dirty="0">
                <a:solidFill>
                  <a:srgbClr val="FF0000"/>
                </a:solidFill>
              </a:rPr>
              <a:t>Example: Splitting by Gini Index</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66</a:t>
            </a:fld>
            <a:endParaRPr lang="en-US"/>
          </a:p>
        </p:txBody>
      </p:sp>
      <p:pic>
        <p:nvPicPr>
          <p:cNvPr id="5" name="Picture 4">
            <a:extLst>
              <a:ext uri="{FF2B5EF4-FFF2-40B4-BE49-F238E27FC236}">
                <a16:creationId xmlns:a16="http://schemas.microsoft.com/office/drawing/2014/main" id="{8AE35ABB-5125-6C94-C65D-FC6FC9F70A8A}"/>
              </a:ext>
            </a:extLst>
          </p:cNvPr>
          <p:cNvPicPr>
            <a:picLocks noChangeAspect="1"/>
          </p:cNvPicPr>
          <p:nvPr/>
        </p:nvPicPr>
        <p:blipFill>
          <a:blip r:embed="rId2"/>
          <a:stretch>
            <a:fillRect/>
          </a:stretch>
        </p:blipFill>
        <p:spPr>
          <a:xfrm>
            <a:off x="914400" y="767362"/>
            <a:ext cx="8020372" cy="4220873"/>
          </a:xfrm>
          <a:prstGeom prst="rect">
            <a:avLst/>
          </a:prstGeom>
        </p:spPr>
      </p:pic>
    </p:spTree>
    <p:extLst>
      <p:ext uri="{BB962C8B-B14F-4D97-AF65-F5344CB8AC3E}">
        <p14:creationId xmlns:p14="http://schemas.microsoft.com/office/powerpoint/2010/main" val="1312659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normAutofit/>
          </a:bodyPr>
          <a:lstStyle/>
          <a:p>
            <a:r>
              <a:rPr lang="en-US" b="1" dirty="0">
                <a:solidFill>
                  <a:srgbClr val="FF0000"/>
                </a:solidFill>
              </a:rPr>
              <a:t>Example: Splitting by Gini Index</a:t>
            </a:r>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p:txBody>
          <a:bodyPr/>
          <a:lstStyle/>
          <a:p>
            <a:pPr>
              <a:defRPr/>
            </a:pPr>
            <a:fld id="{A55D98BA-5D74-4A99-B019-B5438A47F31F}" type="slidenum">
              <a:rPr lang="en-US"/>
              <a:pPr>
                <a:defRPr/>
              </a:pPr>
              <a:t>67</a:t>
            </a:fld>
            <a:endParaRPr lang="en-US"/>
          </a:p>
        </p:txBody>
      </p:sp>
      <p:pic>
        <p:nvPicPr>
          <p:cNvPr id="6" name="Picture 5">
            <a:extLst>
              <a:ext uri="{FF2B5EF4-FFF2-40B4-BE49-F238E27FC236}">
                <a16:creationId xmlns:a16="http://schemas.microsoft.com/office/drawing/2014/main" id="{8AD862DB-B9BD-BCC0-BC6A-28C4BEF14032}"/>
              </a:ext>
            </a:extLst>
          </p:cNvPr>
          <p:cNvPicPr>
            <a:picLocks noChangeAspect="1"/>
          </p:cNvPicPr>
          <p:nvPr/>
        </p:nvPicPr>
        <p:blipFill>
          <a:blip r:embed="rId2"/>
          <a:stretch>
            <a:fillRect/>
          </a:stretch>
        </p:blipFill>
        <p:spPr>
          <a:xfrm>
            <a:off x="0" y="1052996"/>
            <a:ext cx="9144000" cy="3037508"/>
          </a:xfrm>
          <a:prstGeom prst="rect">
            <a:avLst/>
          </a:prstGeom>
        </p:spPr>
      </p:pic>
    </p:spTree>
    <p:extLst>
      <p:ext uri="{BB962C8B-B14F-4D97-AF65-F5344CB8AC3E}">
        <p14:creationId xmlns:p14="http://schemas.microsoft.com/office/powerpoint/2010/main" val="3199555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DAE8-0A58-D871-065F-9753B9859330}"/>
              </a:ext>
            </a:extLst>
          </p:cNvPr>
          <p:cNvSpPr>
            <a:spLocks noGrp="1"/>
          </p:cNvSpPr>
          <p:nvPr>
            <p:ph type="title"/>
          </p:nvPr>
        </p:nvSpPr>
        <p:spPr/>
        <p:txBody>
          <a:bodyPr/>
          <a:lstStyle/>
          <a:p>
            <a:r>
              <a:rPr lang="en-IN" dirty="0"/>
              <a:t>Characteristics of DT</a:t>
            </a:r>
          </a:p>
        </p:txBody>
      </p:sp>
      <p:sp>
        <p:nvSpPr>
          <p:cNvPr id="3" name="Content Placeholder 2">
            <a:extLst>
              <a:ext uri="{FF2B5EF4-FFF2-40B4-BE49-F238E27FC236}">
                <a16:creationId xmlns:a16="http://schemas.microsoft.com/office/drawing/2014/main" id="{2835CE2D-C456-8D44-E805-3167FD67F0FA}"/>
              </a:ext>
            </a:extLst>
          </p:cNvPr>
          <p:cNvSpPr>
            <a:spLocks noGrp="1"/>
          </p:cNvSpPr>
          <p:nvPr>
            <p:ph idx="1"/>
          </p:nvPr>
        </p:nvSpPr>
        <p:spPr>
          <a:xfrm>
            <a:off x="108489" y="922149"/>
            <a:ext cx="8919274" cy="4001051"/>
          </a:xfrm>
        </p:spPr>
        <p:txBody>
          <a:bodyPr>
            <a:normAutofit fontScale="92500" lnSpcReduction="10000"/>
          </a:bodyPr>
          <a:lstStyle/>
          <a:p>
            <a:pPr algn="just"/>
            <a:r>
              <a:rPr lang="en-IN" dirty="0"/>
              <a:t>Non parametric approach – doesn’t require any </a:t>
            </a:r>
            <a:r>
              <a:rPr lang="en-IN" dirty="0">
                <a:solidFill>
                  <a:srgbClr val="FF0000"/>
                </a:solidFill>
              </a:rPr>
              <a:t>prior assumptions  </a:t>
            </a:r>
            <a:r>
              <a:rPr lang="en-IN" dirty="0"/>
              <a:t>like type of </a:t>
            </a:r>
            <a:r>
              <a:rPr lang="en-IN" dirty="0">
                <a:solidFill>
                  <a:srgbClr val="FF0000"/>
                </a:solidFill>
              </a:rPr>
              <a:t>probability distribution</a:t>
            </a:r>
          </a:p>
          <a:p>
            <a:pPr algn="just"/>
            <a:r>
              <a:rPr lang="en-IN" dirty="0"/>
              <a:t>Optimal – DT is a </a:t>
            </a:r>
            <a:r>
              <a:rPr lang="en-IN" dirty="0">
                <a:solidFill>
                  <a:srgbClr val="FF0000"/>
                </a:solidFill>
              </a:rPr>
              <a:t>NP problem – no optimal solution</a:t>
            </a:r>
          </a:p>
          <a:p>
            <a:pPr algn="just"/>
            <a:r>
              <a:rPr lang="en-US" dirty="0"/>
              <a:t>Techniques developed for constructing decision trees are computationally </a:t>
            </a:r>
            <a:r>
              <a:rPr lang="en-US" dirty="0">
                <a:solidFill>
                  <a:srgbClr val="FF0000"/>
                </a:solidFill>
              </a:rPr>
              <a:t>inexpensive</a:t>
            </a:r>
            <a:r>
              <a:rPr lang="en-US" dirty="0"/>
              <a:t>, making it possible to </a:t>
            </a:r>
            <a:r>
              <a:rPr lang="en-US" dirty="0">
                <a:solidFill>
                  <a:srgbClr val="FF0000"/>
                </a:solidFill>
              </a:rPr>
              <a:t>quickly construct models </a:t>
            </a:r>
            <a:r>
              <a:rPr lang="en-US" dirty="0"/>
              <a:t>even when the training set size is very large. </a:t>
            </a:r>
          </a:p>
          <a:p>
            <a:pPr algn="just"/>
            <a:r>
              <a:rPr lang="en-US" dirty="0"/>
              <a:t>Decision trees, especially </a:t>
            </a:r>
            <a:r>
              <a:rPr lang="en-US" dirty="0">
                <a:solidFill>
                  <a:srgbClr val="FF0000"/>
                </a:solidFill>
              </a:rPr>
              <a:t>smaller-sized trees</a:t>
            </a:r>
            <a:r>
              <a:rPr lang="en-US" dirty="0"/>
              <a:t>, are relatively </a:t>
            </a:r>
            <a:r>
              <a:rPr lang="en-US" dirty="0">
                <a:solidFill>
                  <a:srgbClr val="FF0000"/>
                </a:solidFill>
              </a:rPr>
              <a:t>easy to interpret. </a:t>
            </a:r>
          </a:p>
          <a:p>
            <a:pPr algn="just"/>
            <a:r>
              <a:rPr lang="en-US" dirty="0"/>
              <a:t>Decision tree algorithms are quite </a:t>
            </a:r>
            <a:r>
              <a:rPr lang="en-US" dirty="0">
                <a:solidFill>
                  <a:srgbClr val="FF0000"/>
                </a:solidFill>
              </a:rPr>
              <a:t>robust</a:t>
            </a:r>
            <a:r>
              <a:rPr lang="en-US" dirty="0"/>
              <a:t> to the presence of </a:t>
            </a:r>
            <a:r>
              <a:rPr lang="en-US" dirty="0">
                <a:solidFill>
                  <a:srgbClr val="FF0000"/>
                </a:solidFill>
              </a:rPr>
              <a:t>noise, </a:t>
            </a:r>
            <a:r>
              <a:rPr lang="en-US" dirty="0"/>
              <a:t>especially when methods for avoiding overfitting were employed</a:t>
            </a:r>
          </a:p>
          <a:p>
            <a:pPr algn="just"/>
            <a:r>
              <a:rPr lang="en-US" dirty="0"/>
              <a:t>The presence of </a:t>
            </a:r>
            <a:r>
              <a:rPr lang="en-US" dirty="0">
                <a:solidFill>
                  <a:srgbClr val="FF0000"/>
                </a:solidFill>
              </a:rPr>
              <a:t>redundant attributes </a:t>
            </a:r>
            <a:r>
              <a:rPr lang="en-US" dirty="0"/>
              <a:t>does </a:t>
            </a:r>
            <a:r>
              <a:rPr lang="en-US" dirty="0">
                <a:solidFill>
                  <a:srgbClr val="FF0000"/>
                </a:solidFill>
              </a:rPr>
              <a:t>not adversely affect </a:t>
            </a:r>
            <a:r>
              <a:rPr lang="en-US" dirty="0"/>
              <a:t>the </a:t>
            </a:r>
            <a:r>
              <a:rPr lang="en-US" dirty="0">
                <a:solidFill>
                  <a:srgbClr val="FF0000"/>
                </a:solidFill>
              </a:rPr>
              <a:t>accuracy</a:t>
            </a:r>
            <a:r>
              <a:rPr lang="en-US" dirty="0"/>
              <a:t> of decision trees - An attribute is redundant if it is strongly correlated with another attribute in the data. </a:t>
            </a:r>
          </a:p>
          <a:p>
            <a:pPr algn="just"/>
            <a:r>
              <a:rPr lang="en-US" dirty="0"/>
              <a:t>Studies have shown that the choice of </a:t>
            </a:r>
            <a:r>
              <a:rPr lang="en-US" dirty="0">
                <a:solidFill>
                  <a:srgbClr val="FF0000"/>
                </a:solidFill>
              </a:rPr>
              <a:t>impurity measure </a:t>
            </a:r>
            <a:r>
              <a:rPr lang="en-US" dirty="0"/>
              <a:t>has little </a:t>
            </a:r>
            <a:r>
              <a:rPr lang="en-US" dirty="0">
                <a:solidFill>
                  <a:srgbClr val="FF0000"/>
                </a:solidFill>
              </a:rPr>
              <a:t>effect </a:t>
            </a:r>
            <a:r>
              <a:rPr lang="en-US" dirty="0"/>
              <a:t>on the </a:t>
            </a:r>
            <a:r>
              <a:rPr lang="en-US" dirty="0">
                <a:solidFill>
                  <a:srgbClr val="FF0000"/>
                </a:solidFill>
              </a:rPr>
              <a:t>performance of decision tree </a:t>
            </a:r>
            <a:r>
              <a:rPr lang="en-US" dirty="0"/>
              <a:t>induction algorithms. </a:t>
            </a:r>
            <a:endParaRPr lang="en-IN" dirty="0"/>
          </a:p>
        </p:txBody>
      </p:sp>
    </p:spTree>
    <p:extLst>
      <p:ext uri="{BB962C8B-B14F-4D97-AF65-F5344CB8AC3E}">
        <p14:creationId xmlns:p14="http://schemas.microsoft.com/office/powerpoint/2010/main" val="3456251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0E24C15-58FA-49A4-8662-2087F7A4095F}"/>
              </a:ext>
            </a:extLst>
          </p:cNvPr>
          <p:cNvSpPr>
            <a:spLocks noGrp="1" noChangeArrowheads="1"/>
          </p:cNvSpPr>
          <p:nvPr>
            <p:ph type="title"/>
          </p:nvPr>
        </p:nvSpPr>
        <p:spPr>
          <a:xfrm>
            <a:off x="3200400" y="0"/>
            <a:ext cx="4514850" cy="685800"/>
          </a:xfrm>
        </p:spPr>
        <p:txBody>
          <a:bodyPr>
            <a:normAutofit fontScale="90000"/>
          </a:bodyPr>
          <a:lstStyle/>
          <a:p>
            <a:pPr algn="ctr">
              <a:defRPr/>
            </a:pPr>
            <a:r>
              <a:rPr lang="en-US" dirty="0">
                <a:cs typeface="+mj-cs"/>
              </a:rPr>
              <a:t>Decision Tree Based Classification</a:t>
            </a:r>
          </a:p>
        </p:txBody>
      </p:sp>
      <p:sp>
        <p:nvSpPr>
          <p:cNvPr id="51203" name="Rectangle 3">
            <a:extLst>
              <a:ext uri="{FF2B5EF4-FFF2-40B4-BE49-F238E27FC236}">
                <a16:creationId xmlns:a16="http://schemas.microsoft.com/office/drawing/2014/main" id="{65DEAFD4-4EBE-4E06-9D98-38639A5524F9}"/>
              </a:ext>
            </a:extLst>
          </p:cNvPr>
          <p:cNvSpPr>
            <a:spLocks noGrp="1" noChangeArrowheads="1"/>
          </p:cNvSpPr>
          <p:nvPr>
            <p:ph type="body" idx="1"/>
          </p:nvPr>
        </p:nvSpPr>
        <p:spPr>
          <a:xfrm>
            <a:off x="782664" y="1088756"/>
            <a:ext cx="7873139" cy="3886200"/>
          </a:xfrm>
        </p:spPr>
        <p:txBody>
          <a:bodyPr>
            <a:noAutofit/>
          </a:bodyPr>
          <a:lstStyle/>
          <a:p>
            <a:pPr>
              <a:buFont typeface="Monotype Sorts" charset="0"/>
              <a:buChar char="l"/>
              <a:defRPr/>
            </a:pPr>
            <a:r>
              <a:rPr lang="en-US" sz="1600" dirty="0">
                <a:cs typeface="+mn-cs"/>
              </a:rPr>
              <a:t>Advantages:</a:t>
            </a:r>
          </a:p>
          <a:p>
            <a:pPr lvl="1">
              <a:buFont typeface="Arial" charset="0"/>
              <a:buChar char="–"/>
              <a:defRPr/>
            </a:pPr>
            <a:r>
              <a:rPr lang="en-US" sz="1600" dirty="0"/>
              <a:t>Relatively inexpensive to construct</a:t>
            </a:r>
          </a:p>
          <a:p>
            <a:pPr lvl="1">
              <a:buFont typeface="Arial" charset="0"/>
              <a:buChar char="–"/>
              <a:defRPr/>
            </a:pPr>
            <a:r>
              <a:rPr lang="en-US" sz="1600" dirty="0"/>
              <a:t>Extremely fast at classifying unknown records</a:t>
            </a:r>
          </a:p>
          <a:p>
            <a:pPr lvl="1">
              <a:buFont typeface="Arial" charset="0"/>
              <a:buChar char="–"/>
              <a:defRPr/>
            </a:pPr>
            <a:r>
              <a:rPr lang="en-US" sz="1600" dirty="0"/>
              <a:t>Easy to interpret for small-sized trees</a:t>
            </a:r>
          </a:p>
          <a:p>
            <a:pPr lvl="1">
              <a:buFont typeface="Arial" charset="0"/>
              <a:buChar char="–"/>
              <a:defRPr/>
            </a:pPr>
            <a:r>
              <a:rPr lang="en-US" sz="1600" dirty="0"/>
              <a:t>Robust to noise (especially when methods to avoid overfitting are employed)</a:t>
            </a:r>
          </a:p>
          <a:p>
            <a:pPr lvl="1">
              <a:buFont typeface="Arial" charset="0"/>
              <a:buChar char="–"/>
              <a:defRPr/>
            </a:pPr>
            <a:r>
              <a:rPr lang="en-US" sz="1600" dirty="0"/>
              <a:t>Can easily handle redundant attributes</a:t>
            </a:r>
          </a:p>
          <a:p>
            <a:pPr lvl="1">
              <a:buFont typeface="Arial" charset="0"/>
              <a:buChar char="–"/>
              <a:defRPr/>
            </a:pPr>
            <a:r>
              <a:rPr lang="en-US" sz="1600" dirty="0"/>
              <a:t>Can easily handle irrelevant attributes (unless the attributes are </a:t>
            </a:r>
            <a:r>
              <a:rPr lang="en-US" sz="1600" dirty="0">
                <a:solidFill>
                  <a:srgbClr val="FF0000"/>
                </a:solidFill>
              </a:rPr>
              <a:t>interacting</a:t>
            </a:r>
            <a:r>
              <a:rPr lang="en-US" sz="1600" dirty="0"/>
              <a:t>)</a:t>
            </a:r>
          </a:p>
          <a:p>
            <a:pPr>
              <a:buFont typeface="Monotype Sorts" charset="0"/>
              <a:buChar char="l"/>
              <a:defRPr/>
            </a:pPr>
            <a:r>
              <a:rPr lang="en-US" sz="1600" dirty="0">
                <a:cs typeface="+mn-cs"/>
              </a:rPr>
              <a:t>Disadvantages: </a:t>
            </a:r>
            <a:r>
              <a:rPr lang="en-US" sz="1600" dirty="0"/>
              <a:t>.</a:t>
            </a:r>
          </a:p>
          <a:p>
            <a:pPr lvl="1">
              <a:buFont typeface="Arial" charset="0"/>
              <a:buChar char="–"/>
              <a:defRPr/>
            </a:pPr>
            <a:r>
              <a:rPr lang="en-US" sz="1600" dirty="0"/>
              <a:t>Due to the greedy nature of splitting criterion,  </a:t>
            </a:r>
            <a:r>
              <a:rPr lang="en-US" sz="1600" dirty="0">
                <a:solidFill>
                  <a:srgbClr val="FF0000"/>
                </a:solidFill>
              </a:rPr>
              <a:t>interacting</a:t>
            </a:r>
            <a:r>
              <a:rPr lang="en-US" sz="1600" dirty="0"/>
              <a:t> attributes (that can distinguish between classes together but not individually) may be passed over in favor of other attributed that are less discriminating.</a:t>
            </a:r>
          </a:p>
          <a:p>
            <a:pPr lvl="1">
              <a:buFont typeface="Arial" charset="0"/>
              <a:buChar char="–"/>
              <a:defRPr/>
            </a:pPr>
            <a:r>
              <a:rPr lang="en-US" sz="1600" dirty="0"/>
              <a:t>Each decision boundary involves only a single attribute</a:t>
            </a:r>
          </a:p>
        </p:txBody>
      </p:sp>
      <p:sp>
        <p:nvSpPr>
          <p:cNvPr id="3" name="Footer Placeholder 2">
            <a:extLst>
              <a:ext uri="{FF2B5EF4-FFF2-40B4-BE49-F238E27FC236}">
                <a16:creationId xmlns:a16="http://schemas.microsoft.com/office/drawing/2014/main" id="{DBEDCFFA-53F9-4105-AE62-9992C18D9F86}"/>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35B0636-CCAF-4D60-9694-05C2B780602F}"/>
              </a:ext>
            </a:extLst>
          </p:cNvPr>
          <p:cNvSpPr>
            <a:spLocks noGrp="1"/>
          </p:cNvSpPr>
          <p:nvPr>
            <p:ph type="sldNum" sz="quarter" idx="12"/>
          </p:nvPr>
        </p:nvSpPr>
        <p:spPr/>
        <p:txBody>
          <a:bodyPr/>
          <a:lstStyle/>
          <a:p>
            <a:pPr>
              <a:defRPr/>
            </a:pPr>
            <a:fld id="{5820E007-BACA-4EDA-9D4C-E31FAF01E3B4}" type="slidenum">
              <a:rPr lang="en-US"/>
              <a:pPr>
                <a:defRPr/>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661944" y="195049"/>
            <a:ext cx="5640513"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Supervised Learning – Basic Concepts</a:t>
            </a:r>
            <a:endParaRPr lang="en-IN" sz="24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AFAC28-0DEB-576C-DF14-386A5ACB3A7D}"/>
              </a:ext>
            </a:extLst>
          </p:cNvPr>
          <p:cNvSpPr txBox="1"/>
          <p:nvPr/>
        </p:nvSpPr>
        <p:spPr>
          <a:xfrm>
            <a:off x="457200" y="1008605"/>
            <a:ext cx="2987749" cy="400110"/>
          </a:xfrm>
          <a:prstGeom prst="rect">
            <a:avLst/>
          </a:prstGeom>
          <a:noFill/>
        </p:spPr>
        <p:txBody>
          <a:bodyPr wrap="square">
            <a:spAutoFit/>
          </a:bodyPr>
          <a:lstStyle/>
          <a:p>
            <a:r>
              <a:rPr lang="en-US" sz="2000" dirty="0">
                <a:solidFill>
                  <a:srgbClr val="00B050"/>
                </a:solidFill>
                <a:cs typeface="+mj-cs"/>
              </a:rPr>
              <a:t>Classification: Definition</a:t>
            </a:r>
            <a:endParaRPr lang="en-IN" sz="2000" dirty="0">
              <a:solidFill>
                <a:srgbClr val="00B050"/>
              </a:solidFill>
            </a:endParaRPr>
          </a:p>
        </p:txBody>
      </p:sp>
      <p:sp>
        <p:nvSpPr>
          <p:cNvPr id="6" name="Rectangle 5">
            <a:extLst>
              <a:ext uri="{FF2B5EF4-FFF2-40B4-BE49-F238E27FC236}">
                <a16:creationId xmlns:a16="http://schemas.microsoft.com/office/drawing/2014/main" id="{4AF50BD8-55C4-6DC8-70F6-4758292ADF33}"/>
              </a:ext>
            </a:extLst>
          </p:cNvPr>
          <p:cNvSpPr>
            <a:spLocks noGrp="1" noChangeArrowheads="1"/>
          </p:cNvSpPr>
          <p:nvPr>
            <p:ph type="body" idx="1"/>
          </p:nvPr>
        </p:nvSpPr>
        <p:spPr>
          <a:xfrm>
            <a:off x="315451" y="1408715"/>
            <a:ext cx="8601721" cy="3539736"/>
          </a:xfrm>
        </p:spPr>
        <p:txBody>
          <a:bodyPr>
            <a:normAutofit/>
          </a:bodyPr>
          <a:lstStyle/>
          <a:p>
            <a:pPr>
              <a:buFont typeface="Wingdings" panose="05000000000000000000" pitchFamily="2" charset="2"/>
              <a:buChar char="Ø"/>
              <a:defRPr/>
            </a:pPr>
            <a:r>
              <a:rPr lang="en-US" sz="1600" b="1" dirty="0">
                <a:solidFill>
                  <a:schemeClr val="tx1"/>
                </a:solidFill>
                <a:latin typeface="Times New Roman" panose="02020603050405020304" pitchFamily="18" charset="0"/>
                <a:cs typeface="Times New Roman" panose="02020603050405020304" pitchFamily="18" charset="0"/>
              </a:rPr>
              <a:t>Given a collection of records (training set )</a:t>
            </a:r>
          </a:p>
          <a:p>
            <a:pPr>
              <a:buFont typeface="Wingdings" panose="05000000000000000000" pitchFamily="2" charset="2"/>
              <a:buChar char="Ø"/>
              <a:defRPr/>
            </a:pPr>
            <a:endParaRPr lang="en-US" sz="1600" b="1" dirty="0">
              <a:solidFill>
                <a:schemeClr val="tx1"/>
              </a:solidFill>
              <a:latin typeface="Times New Roman" panose="02020603050405020304" pitchFamily="18" charset="0"/>
              <a:cs typeface="Times New Roman" panose="02020603050405020304" pitchFamily="18" charset="0"/>
            </a:endParaRPr>
          </a:p>
          <a:p>
            <a:pPr lvl="1">
              <a:buFont typeface="Arial" charset="0"/>
              <a:buChar char="–"/>
              <a:defRPr/>
            </a:pPr>
            <a:r>
              <a:rPr lang="en-US" sz="1600" b="1" dirty="0">
                <a:solidFill>
                  <a:schemeClr val="tx1"/>
                </a:solidFill>
                <a:latin typeface="Times New Roman" panose="02020603050405020304" pitchFamily="18" charset="0"/>
                <a:cs typeface="Times New Roman" panose="02020603050405020304" pitchFamily="18" charset="0"/>
              </a:rPr>
              <a:t>Each record is characterized by a tuple (</a:t>
            </a:r>
            <a:r>
              <a:rPr lang="en-US" sz="1600" b="1" i="1" dirty="0" err="1">
                <a:solidFill>
                  <a:schemeClr val="tx1"/>
                </a:solidFill>
                <a:latin typeface="Times New Roman" panose="02020603050405020304" pitchFamily="18" charset="0"/>
                <a:cs typeface="Times New Roman" panose="02020603050405020304" pitchFamily="18" charset="0"/>
              </a:rPr>
              <a:t>x</a:t>
            </a:r>
            <a:r>
              <a:rPr lang="en-US" sz="1600" b="1" dirty="0" err="1">
                <a:solidFill>
                  <a:schemeClr val="tx1"/>
                </a:solidFill>
                <a:latin typeface="Times New Roman" panose="02020603050405020304" pitchFamily="18" charset="0"/>
                <a:cs typeface="Times New Roman" panose="02020603050405020304" pitchFamily="18" charset="0"/>
              </a:rPr>
              <a:t>,</a:t>
            </a:r>
            <a:r>
              <a:rPr lang="en-US" sz="1600" b="1" i="1" dirty="0" err="1">
                <a:solidFill>
                  <a:schemeClr val="tx1"/>
                </a:solidFill>
                <a:latin typeface="Times New Roman" panose="02020603050405020304" pitchFamily="18" charset="0"/>
                <a:cs typeface="Times New Roman" panose="02020603050405020304" pitchFamily="18" charset="0"/>
              </a:rPr>
              <a:t>y</a:t>
            </a:r>
            <a:r>
              <a:rPr lang="en-US" sz="1600" b="1" dirty="0">
                <a:solidFill>
                  <a:schemeClr val="tx1"/>
                </a:solidFill>
                <a:latin typeface="Times New Roman" panose="02020603050405020304" pitchFamily="18" charset="0"/>
                <a:cs typeface="Times New Roman" panose="02020603050405020304" pitchFamily="18" charset="0"/>
              </a:rPr>
              <a:t>), where </a:t>
            </a:r>
            <a:r>
              <a:rPr lang="en-US" sz="1600" b="1" i="1" dirty="0">
                <a:solidFill>
                  <a:schemeClr val="tx1"/>
                </a:solidFill>
                <a:latin typeface="Times New Roman" panose="02020603050405020304" pitchFamily="18" charset="0"/>
                <a:cs typeface="Times New Roman" panose="02020603050405020304" pitchFamily="18" charset="0"/>
              </a:rPr>
              <a:t>x </a:t>
            </a:r>
            <a:r>
              <a:rPr lang="en-US" sz="1600" b="1" dirty="0">
                <a:solidFill>
                  <a:schemeClr val="tx1"/>
                </a:solidFill>
                <a:latin typeface="Times New Roman" panose="02020603050405020304" pitchFamily="18" charset="0"/>
                <a:cs typeface="Times New Roman" panose="02020603050405020304" pitchFamily="18" charset="0"/>
              </a:rPr>
              <a:t>is the attribute set and </a:t>
            </a:r>
            <a:r>
              <a:rPr lang="en-US" sz="1600" b="1" i="1" dirty="0">
                <a:solidFill>
                  <a:schemeClr val="tx1"/>
                </a:solidFill>
                <a:latin typeface="Times New Roman" panose="02020603050405020304" pitchFamily="18" charset="0"/>
                <a:cs typeface="Times New Roman" panose="02020603050405020304" pitchFamily="18" charset="0"/>
              </a:rPr>
              <a:t>y </a:t>
            </a:r>
            <a:r>
              <a:rPr lang="en-US" sz="1600" b="1" dirty="0">
                <a:solidFill>
                  <a:schemeClr val="tx1"/>
                </a:solidFill>
                <a:latin typeface="Times New Roman" panose="02020603050405020304" pitchFamily="18" charset="0"/>
                <a:cs typeface="Times New Roman" panose="02020603050405020304" pitchFamily="18" charset="0"/>
              </a:rPr>
              <a:t>is the class label</a:t>
            </a:r>
          </a:p>
          <a:p>
            <a:pPr lvl="2">
              <a:buFont typeface="Wingdings" charset="0"/>
              <a:buChar char="u"/>
              <a:defRPr/>
            </a:pPr>
            <a:r>
              <a:rPr lang="en-US" sz="1600" b="1" dirty="0">
                <a:solidFill>
                  <a:schemeClr val="tx1"/>
                </a:solidFill>
                <a:latin typeface="Times New Roman" panose="02020603050405020304" pitchFamily="18" charset="0"/>
                <a:cs typeface="Times New Roman" panose="02020603050405020304" pitchFamily="18" charset="0"/>
              </a:rPr>
              <a:t> </a:t>
            </a:r>
            <a:r>
              <a:rPr lang="en-US" sz="1600" b="1" i="1" dirty="0">
                <a:solidFill>
                  <a:schemeClr val="tx1"/>
                </a:solidFill>
                <a:latin typeface="Times New Roman" panose="02020603050405020304" pitchFamily="18" charset="0"/>
                <a:cs typeface="Times New Roman" panose="02020603050405020304" pitchFamily="18" charset="0"/>
              </a:rPr>
              <a:t>x</a:t>
            </a:r>
            <a:r>
              <a:rPr lang="en-US" sz="1600" b="1" dirty="0">
                <a:solidFill>
                  <a:schemeClr val="tx1"/>
                </a:solidFill>
                <a:latin typeface="Times New Roman" panose="02020603050405020304" pitchFamily="18" charset="0"/>
                <a:cs typeface="Times New Roman" panose="02020603050405020304" pitchFamily="18" charset="0"/>
              </a:rPr>
              <a:t>: attribute, predictor, independent variable, input</a:t>
            </a:r>
          </a:p>
          <a:p>
            <a:pPr lvl="2">
              <a:buFont typeface="Wingdings" charset="0"/>
              <a:buChar char="u"/>
              <a:defRPr/>
            </a:pPr>
            <a:r>
              <a:rPr lang="en-US" sz="1600" b="1" dirty="0">
                <a:solidFill>
                  <a:schemeClr val="tx1"/>
                </a:solidFill>
                <a:latin typeface="Times New Roman" panose="02020603050405020304" pitchFamily="18" charset="0"/>
                <a:cs typeface="Times New Roman" panose="02020603050405020304" pitchFamily="18" charset="0"/>
              </a:rPr>
              <a:t> </a:t>
            </a:r>
            <a:r>
              <a:rPr lang="en-US" sz="1600" b="1" i="1" dirty="0">
                <a:solidFill>
                  <a:schemeClr val="tx1"/>
                </a:solidFill>
                <a:latin typeface="Times New Roman" panose="02020603050405020304" pitchFamily="18" charset="0"/>
                <a:cs typeface="Times New Roman" panose="02020603050405020304" pitchFamily="18" charset="0"/>
              </a:rPr>
              <a:t>y</a:t>
            </a:r>
            <a:r>
              <a:rPr lang="en-US" sz="1600" b="1" dirty="0">
                <a:solidFill>
                  <a:schemeClr val="tx1"/>
                </a:solidFill>
                <a:latin typeface="Times New Roman" panose="02020603050405020304" pitchFamily="18" charset="0"/>
                <a:cs typeface="Times New Roman" panose="02020603050405020304" pitchFamily="18" charset="0"/>
              </a:rPr>
              <a:t>: class, response, dependent variable, output</a:t>
            </a:r>
          </a:p>
          <a:p>
            <a:pPr lvl="4">
              <a:defRPr/>
            </a:pPr>
            <a:endParaRPr lang="en-US" sz="16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sz="1600" b="1" dirty="0">
                <a:solidFill>
                  <a:schemeClr val="tx1"/>
                </a:solidFill>
                <a:latin typeface="Times New Roman" panose="02020603050405020304" pitchFamily="18" charset="0"/>
                <a:cs typeface="Times New Roman" panose="02020603050405020304" pitchFamily="18" charset="0"/>
              </a:rPr>
              <a:t>Task:</a:t>
            </a:r>
          </a:p>
          <a:p>
            <a:pPr lvl="1">
              <a:buFont typeface="Arial" charset="0"/>
              <a:buChar char="–"/>
              <a:defRPr/>
            </a:pPr>
            <a:r>
              <a:rPr lang="en-US" sz="1600" b="1" dirty="0">
                <a:solidFill>
                  <a:schemeClr val="tx1"/>
                </a:solidFill>
                <a:latin typeface="Times New Roman" panose="02020603050405020304" pitchFamily="18" charset="0"/>
                <a:cs typeface="Times New Roman" panose="02020603050405020304" pitchFamily="18" charset="0"/>
              </a:rPr>
              <a:t>Learn a model that maps each attribute set </a:t>
            </a:r>
            <a:r>
              <a:rPr lang="en-US" sz="1600" b="1" i="1" dirty="0">
                <a:solidFill>
                  <a:schemeClr val="tx1"/>
                </a:solidFill>
                <a:latin typeface="Times New Roman" panose="02020603050405020304" pitchFamily="18" charset="0"/>
                <a:cs typeface="Times New Roman" panose="02020603050405020304" pitchFamily="18" charset="0"/>
              </a:rPr>
              <a:t>x </a:t>
            </a:r>
            <a:r>
              <a:rPr lang="en-US" sz="1600" b="1" dirty="0">
                <a:solidFill>
                  <a:schemeClr val="tx1"/>
                </a:solidFill>
                <a:latin typeface="Times New Roman" panose="02020603050405020304" pitchFamily="18" charset="0"/>
                <a:cs typeface="Times New Roman" panose="02020603050405020304" pitchFamily="18" charset="0"/>
              </a:rPr>
              <a:t>into one of the predefined class labels </a:t>
            </a:r>
            <a:r>
              <a:rPr lang="en-US" sz="1600" b="1" i="1" dirty="0">
                <a:solidFill>
                  <a:schemeClr val="tx1"/>
                </a:solidFill>
                <a:latin typeface="Times New Roman" panose="02020603050405020304" pitchFamily="18" charset="0"/>
                <a:cs typeface="Times New Roman" panose="02020603050405020304" pitchFamily="18" charset="0"/>
              </a:rPr>
              <a:t>y</a:t>
            </a:r>
            <a:endParaRPr lang="en-US"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a:xfrm>
            <a:off x="3714750" y="96441"/>
            <a:ext cx="3924300" cy="417910"/>
          </a:xfrm>
        </p:spPr>
        <p:txBody>
          <a:bodyPr>
            <a:normAutofit fontScale="90000"/>
          </a:bodyPr>
          <a:lstStyle/>
          <a:p>
            <a:r>
              <a:rPr lang="en-US" altLang="en-US" dirty="0"/>
              <a:t>Example Data Set</a:t>
            </a:r>
          </a:p>
        </p:txBody>
      </p:sp>
      <p:sp>
        <p:nvSpPr>
          <p:cNvPr id="4099" name="Text Box 4"/>
          <p:cNvSpPr txBox="1">
            <a:spLocks noChangeArrowheads="1"/>
          </p:cNvSpPr>
          <p:nvPr/>
        </p:nvSpPr>
        <p:spPr bwMode="auto">
          <a:xfrm>
            <a:off x="5600700" y="971550"/>
            <a:ext cx="22288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Arial" charset="0"/>
              </a:defRPr>
            </a:lvl1pPr>
            <a:lvl2pPr marL="742950" indent="-285750">
              <a:defRPr sz="1600" b="1">
                <a:solidFill>
                  <a:schemeClr val="tx1"/>
                </a:solidFill>
                <a:latin typeface="Arial" charset="0"/>
              </a:defRPr>
            </a:lvl2pPr>
            <a:lvl3pPr marL="1143000" indent="-228600">
              <a:defRPr sz="1600" b="1">
                <a:solidFill>
                  <a:schemeClr val="tx1"/>
                </a:solidFill>
                <a:latin typeface="Arial" charset="0"/>
              </a:defRPr>
            </a:lvl3pPr>
            <a:lvl4pPr marL="1600200" indent="-228600">
              <a:defRPr sz="1600" b="1">
                <a:solidFill>
                  <a:schemeClr val="tx1"/>
                </a:solidFill>
                <a:latin typeface="Arial" charset="0"/>
              </a:defRPr>
            </a:lvl4pPr>
            <a:lvl5pPr marL="2057400" indent="-22860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spcBef>
                <a:spcPct val="50000"/>
              </a:spcBef>
              <a:defRPr/>
            </a:pPr>
            <a:r>
              <a:rPr lang="en-US" altLang="en-US" sz="1350" dirty="0"/>
              <a:t>Two class problem: </a:t>
            </a:r>
          </a:p>
          <a:p>
            <a:pPr>
              <a:spcBef>
                <a:spcPct val="50000"/>
              </a:spcBef>
              <a:defRPr/>
            </a:pPr>
            <a:r>
              <a:rPr lang="en-US" altLang="en-US" sz="1350" dirty="0">
                <a:solidFill>
                  <a:srgbClr val="0070C0"/>
                </a:solidFill>
              </a:rPr>
              <a:t>+ : 5400 instances</a:t>
            </a:r>
          </a:p>
          <a:p>
            <a:pPr marL="214313">
              <a:spcBef>
                <a:spcPct val="50000"/>
              </a:spcBef>
              <a:buFont typeface="Arial" panose="020B0604020202020204" pitchFamily="34" charset="0"/>
              <a:buChar char="•"/>
              <a:defRPr/>
            </a:pPr>
            <a:r>
              <a:rPr lang="en-US" altLang="en-US" sz="1350" dirty="0">
                <a:solidFill>
                  <a:srgbClr val="0070C0"/>
                </a:solidFill>
              </a:rPr>
              <a:t> </a:t>
            </a:r>
            <a:r>
              <a:rPr lang="en-US" altLang="en-US" sz="1050" dirty="0">
                <a:solidFill>
                  <a:srgbClr val="0070C0"/>
                </a:solidFill>
              </a:rPr>
              <a:t>5000 instances generated from a Gaussian centered at (10,10)</a:t>
            </a:r>
          </a:p>
          <a:p>
            <a:pPr marL="214313">
              <a:spcBef>
                <a:spcPct val="50000"/>
              </a:spcBef>
              <a:buFont typeface="Arial" panose="020B0604020202020204" pitchFamily="34" charset="0"/>
              <a:buChar char="•"/>
              <a:defRPr/>
            </a:pPr>
            <a:r>
              <a:rPr lang="en-US" altLang="en-US" sz="1050" dirty="0">
                <a:solidFill>
                  <a:srgbClr val="0070C0"/>
                </a:solidFill>
              </a:rPr>
              <a:t> 400 noisy instances added</a:t>
            </a:r>
            <a:r>
              <a:rPr lang="en-US" altLang="en-US" sz="1350" dirty="0"/>
              <a:t>	</a:t>
            </a:r>
          </a:p>
          <a:p>
            <a:pPr>
              <a:spcBef>
                <a:spcPct val="50000"/>
              </a:spcBef>
              <a:defRPr/>
            </a:pPr>
            <a:r>
              <a:rPr lang="en-US" altLang="en-US" sz="1350" dirty="0">
                <a:solidFill>
                  <a:srgbClr val="FF0000"/>
                </a:solidFill>
              </a:rPr>
              <a:t>o : 5400 instances </a:t>
            </a:r>
          </a:p>
          <a:p>
            <a:pPr marL="214313">
              <a:spcBef>
                <a:spcPct val="50000"/>
              </a:spcBef>
              <a:buFont typeface="Arial" panose="020B0604020202020204" pitchFamily="34" charset="0"/>
              <a:buChar char="•"/>
              <a:defRPr/>
            </a:pPr>
            <a:r>
              <a:rPr lang="en-US" altLang="en-US" sz="1050" dirty="0">
                <a:solidFill>
                  <a:srgbClr val="FF0000"/>
                </a:solidFill>
              </a:rPr>
              <a:t> Generated from a uniform distribution</a:t>
            </a:r>
          </a:p>
          <a:p>
            <a:pPr>
              <a:spcBef>
                <a:spcPct val="50000"/>
              </a:spcBef>
              <a:defRPr/>
            </a:pPr>
            <a:endParaRPr lang="en-US" altLang="en-US" sz="1350" dirty="0">
              <a:solidFill>
                <a:srgbClr val="FF0000"/>
              </a:solidFill>
            </a:endParaRPr>
          </a:p>
          <a:p>
            <a:pPr>
              <a:spcBef>
                <a:spcPct val="50000"/>
              </a:spcBef>
              <a:defRPr/>
            </a:pPr>
            <a:r>
              <a:rPr lang="en-US" altLang="en-US" sz="1350" dirty="0"/>
              <a:t>10 % of the data used for training and 90% of the data used for testing</a:t>
            </a:r>
          </a:p>
          <a:p>
            <a:pPr>
              <a:spcBef>
                <a:spcPct val="50000"/>
              </a:spcBef>
              <a:defRPr/>
            </a:pPr>
            <a:br>
              <a:rPr lang="en-US" altLang="en-US" sz="1350" dirty="0"/>
            </a:br>
            <a:endParaRPr lang="en-US" altLang="en-US" sz="1350" dirty="0">
              <a:sym typeface="Symbol" pitchFamily="18" charset="2"/>
            </a:endParaRPr>
          </a:p>
        </p:txBody>
      </p:sp>
      <p:pic>
        <p:nvPicPr>
          <p:cNvPr id="717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7300" y="1209675"/>
            <a:ext cx="4286250" cy="3105150"/>
          </a:xfr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4"/>
          <p:cNvSpPr>
            <a:spLocks noGrp="1" noChangeArrowheads="1"/>
          </p:cNvSpPr>
          <p:nvPr>
            <p:ph type="title"/>
          </p:nvPr>
        </p:nvSpPr>
        <p:spPr>
          <a:xfrm>
            <a:off x="3200400" y="114300"/>
            <a:ext cx="4457700" cy="400050"/>
          </a:xfrm>
        </p:spPr>
        <p:txBody>
          <a:bodyPr/>
          <a:lstStyle/>
          <a:p>
            <a:pPr algn="ctr"/>
            <a:r>
              <a:rPr lang="en-US" altLang="en-US" sz="1350" dirty="0"/>
              <a:t>Increasing number of nodes in Decision Trees</a:t>
            </a:r>
          </a:p>
        </p:txBody>
      </p:sp>
      <p:pic>
        <p:nvPicPr>
          <p:cNvPr id="819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1200150" y="914400"/>
            <a:ext cx="6515100" cy="382905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4"/>
          <p:cNvSpPr>
            <a:spLocks noGrp="1" noChangeArrowheads="1"/>
          </p:cNvSpPr>
          <p:nvPr>
            <p:ph type="title"/>
          </p:nvPr>
        </p:nvSpPr>
        <p:spPr>
          <a:xfrm>
            <a:off x="3714750" y="96441"/>
            <a:ext cx="3924300" cy="417910"/>
          </a:xfrm>
        </p:spPr>
        <p:txBody>
          <a:bodyPr>
            <a:normAutofit fontScale="90000"/>
          </a:bodyPr>
          <a:lstStyle/>
          <a:p>
            <a:r>
              <a:rPr lang="en-US" altLang="en-US" sz="1800" dirty="0"/>
              <a:t>Decision Tree with 4 nodes</a:t>
            </a:r>
          </a:p>
        </p:txBody>
      </p:sp>
      <p:pic>
        <p:nvPicPr>
          <p:cNvPr id="9218"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1200150" y="914400"/>
            <a:ext cx="6515100" cy="3829050"/>
          </a:xfrm>
        </p:spPr>
      </p:pic>
      <p:cxnSp>
        <p:nvCxnSpPr>
          <p:cNvPr id="9221" name="Straight Arrow Connector 2"/>
          <p:cNvCxnSpPr>
            <a:cxnSpLocks noChangeShapeType="1"/>
          </p:cNvCxnSpPr>
          <p:nvPr/>
        </p:nvCxnSpPr>
        <p:spPr bwMode="auto">
          <a:xfrm flipV="1">
            <a:off x="1885950" y="3824288"/>
            <a:ext cx="0" cy="28575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9222" name="TextBox 5"/>
          <p:cNvSpPr txBox="1">
            <a:spLocks noChangeArrowheads="1"/>
          </p:cNvSpPr>
          <p:nvPr/>
        </p:nvSpPr>
        <p:spPr bwMode="auto">
          <a:xfrm>
            <a:off x="2628900" y="2958704"/>
            <a:ext cx="1257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900"/>
              <a:t>Decision Tree</a:t>
            </a:r>
          </a:p>
        </p:txBody>
      </p:sp>
      <p:sp>
        <p:nvSpPr>
          <p:cNvPr id="9223" name="TextBox 10"/>
          <p:cNvSpPr txBox="1">
            <a:spLocks noChangeArrowheads="1"/>
          </p:cNvSpPr>
          <p:nvPr/>
        </p:nvSpPr>
        <p:spPr bwMode="auto">
          <a:xfrm>
            <a:off x="5029201" y="3829050"/>
            <a:ext cx="20883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900"/>
              <a:t>Decision boundaries on Training data</a:t>
            </a:r>
          </a:p>
        </p:txBody>
      </p:sp>
      <p:pic>
        <p:nvPicPr>
          <p:cNvPr id="2" name="Picture 1"/>
          <p:cNvPicPr>
            <a:picLocks noChangeAspect="1"/>
          </p:cNvPicPr>
          <p:nvPr/>
        </p:nvPicPr>
        <p:blipFill>
          <a:blip r:embed="rId3"/>
          <a:stretch>
            <a:fillRect/>
          </a:stretch>
        </p:blipFill>
        <p:spPr>
          <a:xfrm>
            <a:off x="4708008" y="1571625"/>
            <a:ext cx="2730740" cy="2057400"/>
          </a:xfrm>
          <a:prstGeom prst="rect">
            <a:avLst/>
          </a:prstGeom>
        </p:spPr>
      </p:pic>
      <p:pic>
        <p:nvPicPr>
          <p:cNvPr id="4" name="Picture 3"/>
          <p:cNvPicPr>
            <a:picLocks noChangeAspect="1"/>
          </p:cNvPicPr>
          <p:nvPr/>
        </p:nvPicPr>
        <p:blipFill>
          <a:blip r:embed="rId4"/>
          <a:stretch>
            <a:fillRect/>
          </a:stretch>
        </p:blipFill>
        <p:spPr>
          <a:xfrm>
            <a:off x="2158993" y="1143000"/>
            <a:ext cx="1759042" cy="13716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4"/>
          <p:cNvSpPr>
            <a:spLocks noGrp="1" noChangeArrowheads="1"/>
          </p:cNvSpPr>
          <p:nvPr>
            <p:ph type="title"/>
          </p:nvPr>
        </p:nvSpPr>
        <p:spPr>
          <a:xfrm>
            <a:off x="3028950" y="114300"/>
            <a:ext cx="4610100" cy="400050"/>
          </a:xfrm>
        </p:spPr>
        <p:txBody>
          <a:bodyPr>
            <a:normAutofit fontScale="90000"/>
          </a:bodyPr>
          <a:lstStyle/>
          <a:p>
            <a:r>
              <a:rPr lang="en-US" altLang="en-US" sz="1800" dirty="0"/>
              <a:t>Decision Tree with 50 nodes</a:t>
            </a:r>
          </a:p>
        </p:txBody>
      </p:sp>
      <p:pic>
        <p:nvPicPr>
          <p:cNvPr id="10242"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1200150" y="914400"/>
            <a:ext cx="6515100" cy="3829050"/>
          </a:xfrm>
        </p:spPr>
      </p:pic>
      <p:cxnSp>
        <p:nvCxnSpPr>
          <p:cNvPr id="10245" name="Straight Arrow Connector 5"/>
          <p:cNvCxnSpPr>
            <a:cxnSpLocks noChangeShapeType="1"/>
          </p:cNvCxnSpPr>
          <p:nvPr/>
        </p:nvCxnSpPr>
        <p:spPr bwMode="auto">
          <a:xfrm flipV="1">
            <a:off x="3486150" y="4000500"/>
            <a:ext cx="0" cy="28575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46" name="TextBox 6"/>
          <p:cNvSpPr txBox="1">
            <a:spLocks noChangeArrowheads="1"/>
          </p:cNvSpPr>
          <p:nvPr/>
        </p:nvSpPr>
        <p:spPr bwMode="auto">
          <a:xfrm>
            <a:off x="2628900" y="2958704"/>
            <a:ext cx="1257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900"/>
              <a:t>Decision Tree</a:t>
            </a:r>
          </a:p>
        </p:txBody>
      </p:sp>
      <p:sp>
        <p:nvSpPr>
          <p:cNvPr id="10247" name="TextBox 7"/>
          <p:cNvSpPr txBox="1">
            <a:spLocks noChangeArrowheads="1"/>
          </p:cNvSpPr>
          <p:nvPr/>
        </p:nvSpPr>
        <p:spPr bwMode="auto">
          <a:xfrm>
            <a:off x="2628900" y="2958704"/>
            <a:ext cx="1257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900"/>
              <a:t>Decision Tree</a:t>
            </a:r>
          </a:p>
        </p:txBody>
      </p:sp>
      <p:sp>
        <p:nvSpPr>
          <p:cNvPr id="10248" name="TextBox 8"/>
          <p:cNvSpPr txBox="1">
            <a:spLocks noChangeArrowheads="1"/>
          </p:cNvSpPr>
          <p:nvPr/>
        </p:nvSpPr>
        <p:spPr bwMode="auto">
          <a:xfrm>
            <a:off x="5029201" y="3831431"/>
            <a:ext cx="20883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900"/>
              <a:t>Decision boundaries on Training data</a:t>
            </a:r>
          </a:p>
        </p:txBody>
      </p:sp>
      <p:pic>
        <p:nvPicPr>
          <p:cNvPr id="3" name="Picture 2"/>
          <p:cNvPicPr>
            <a:picLocks noChangeAspect="1"/>
          </p:cNvPicPr>
          <p:nvPr/>
        </p:nvPicPr>
        <p:blipFill>
          <a:blip r:embed="rId3"/>
          <a:stretch>
            <a:fillRect/>
          </a:stretch>
        </p:blipFill>
        <p:spPr>
          <a:xfrm>
            <a:off x="4631509" y="1543050"/>
            <a:ext cx="2795633" cy="2057400"/>
          </a:xfrm>
          <a:prstGeom prst="rect">
            <a:avLst/>
          </a:prstGeom>
        </p:spPr>
      </p:pic>
      <p:pic>
        <p:nvPicPr>
          <p:cNvPr id="4" name="Picture 3"/>
          <p:cNvPicPr>
            <a:picLocks noChangeAspect="1"/>
          </p:cNvPicPr>
          <p:nvPr/>
        </p:nvPicPr>
        <p:blipFill>
          <a:blip r:embed="rId4"/>
          <a:stretch>
            <a:fillRect/>
          </a:stretch>
        </p:blipFill>
        <p:spPr>
          <a:xfrm>
            <a:off x="1974618" y="1210763"/>
            <a:ext cx="2284237" cy="1714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p:cNvSpPr>
            <a:spLocks noGrp="1" noChangeArrowheads="1"/>
          </p:cNvSpPr>
          <p:nvPr>
            <p:ph type="title"/>
          </p:nvPr>
        </p:nvSpPr>
        <p:spPr>
          <a:xfrm>
            <a:off x="3714750" y="96441"/>
            <a:ext cx="3924300" cy="475060"/>
          </a:xfrm>
        </p:spPr>
        <p:txBody>
          <a:bodyPr/>
          <a:lstStyle/>
          <a:p>
            <a:r>
              <a:rPr lang="en-US" altLang="en-US" sz="1800" dirty="0"/>
              <a:t>Which tree is better?</a:t>
            </a:r>
          </a:p>
        </p:txBody>
      </p:sp>
      <p:pic>
        <p:nvPicPr>
          <p:cNvPr id="11266"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1200150" y="914400"/>
            <a:ext cx="6515100" cy="3829050"/>
          </a:xfrm>
        </p:spPr>
      </p:pic>
      <p:sp>
        <p:nvSpPr>
          <p:cNvPr id="11269" name="TextBox 4"/>
          <p:cNvSpPr txBox="1">
            <a:spLocks noChangeArrowheads="1"/>
          </p:cNvSpPr>
          <p:nvPr/>
        </p:nvSpPr>
        <p:spPr bwMode="auto">
          <a:xfrm>
            <a:off x="2514600" y="3073004"/>
            <a:ext cx="2057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050"/>
              <a:t>Decision Tree with 4 nodes</a:t>
            </a:r>
          </a:p>
        </p:txBody>
      </p:sp>
      <p:sp>
        <p:nvSpPr>
          <p:cNvPr id="11270" name="TextBox 7"/>
          <p:cNvSpPr txBox="1">
            <a:spLocks noChangeArrowheads="1"/>
          </p:cNvSpPr>
          <p:nvPr/>
        </p:nvSpPr>
        <p:spPr bwMode="auto">
          <a:xfrm>
            <a:off x="5257800" y="3599260"/>
            <a:ext cx="2057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050"/>
              <a:t>Decision Tree with 50 nodes</a:t>
            </a:r>
          </a:p>
        </p:txBody>
      </p:sp>
      <p:sp>
        <p:nvSpPr>
          <p:cNvPr id="11271" name="TextBox 8"/>
          <p:cNvSpPr txBox="1">
            <a:spLocks noChangeArrowheads="1"/>
          </p:cNvSpPr>
          <p:nvPr/>
        </p:nvSpPr>
        <p:spPr bwMode="auto">
          <a:xfrm>
            <a:off x="2857500" y="3346848"/>
            <a:ext cx="2057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a:solidFill>
                  <a:srgbClr val="FF0000"/>
                </a:solidFill>
              </a:rPr>
              <a:t>Which tree is better ?</a:t>
            </a:r>
          </a:p>
        </p:txBody>
      </p:sp>
      <p:cxnSp>
        <p:nvCxnSpPr>
          <p:cNvPr id="11272" name="Straight Arrow Connector 10"/>
          <p:cNvCxnSpPr>
            <a:cxnSpLocks noChangeShapeType="1"/>
          </p:cNvCxnSpPr>
          <p:nvPr/>
        </p:nvCxnSpPr>
        <p:spPr bwMode="auto">
          <a:xfrm flipV="1">
            <a:off x="1943100" y="3073004"/>
            <a:ext cx="571500" cy="6096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1" name="Picture 10"/>
          <p:cNvPicPr>
            <a:picLocks noChangeAspect="1"/>
          </p:cNvPicPr>
          <p:nvPr/>
        </p:nvPicPr>
        <p:blipFill>
          <a:blip r:embed="rId3"/>
          <a:stretch>
            <a:fillRect/>
          </a:stretch>
        </p:blipFill>
        <p:spPr>
          <a:xfrm>
            <a:off x="5064503" y="1884760"/>
            <a:ext cx="2329694" cy="1714500"/>
          </a:xfrm>
          <a:prstGeom prst="rect">
            <a:avLst/>
          </a:prstGeom>
        </p:spPr>
      </p:pic>
      <p:cxnSp>
        <p:nvCxnSpPr>
          <p:cNvPr id="11273" name="Straight Arrow Connector 12"/>
          <p:cNvCxnSpPr>
            <a:cxnSpLocks noChangeShapeType="1"/>
          </p:cNvCxnSpPr>
          <p:nvPr/>
        </p:nvCxnSpPr>
        <p:spPr bwMode="auto">
          <a:xfrm flipV="1">
            <a:off x="3600450" y="3395594"/>
            <a:ext cx="1485900" cy="4572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4"/>
          <a:stretch>
            <a:fillRect/>
          </a:stretch>
        </p:blipFill>
        <p:spPr>
          <a:xfrm>
            <a:off x="2119742" y="1380003"/>
            <a:ext cx="2275616" cy="17145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algn="ctr"/>
            <a:r>
              <a:rPr lang="en-US" altLang="en-US" sz="1800" dirty="0"/>
              <a:t>Model Overfitting – Impact of Training Data Size</a:t>
            </a:r>
          </a:p>
        </p:txBody>
      </p:sp>
      <p:pic>
        <p:nvPicPr>
          <p:cNvPr id="13314"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57262" y="628650"/>
            <a:ext cx="3786188" cy="2743200"/>
          </a:xfrm>
          <a:noFill/>
        </p:spPr>
      </p:pic>
      <p:pic>
        <p:nvPicPr>
          <p:cNvPr id="13315"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628651"/>
            <a:ext cx="3943350" cy="27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019" t="9634" r="13583" b="75781"/>
          <a:stretch>
            <a:fillRect/>
          </a:stretch>
        </p:blipFill>
        <p:spPr bwMode="auto">
          <a:xfrm>
            <a:off x="6800850" y="857250"/>
            <a:ext cx="88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7" name="TextBox 2"/>
          <p:cNvSpPr txBox="1">
            <a:spLocks noChangeArrowheads="1"/>
          </p:cNvSpPr>
          <p:nvPr/>
        </p:nvSpPr>
        <p:spPr bwMode="auto">
          <a:xfrm>
            <a:off x="4607719" y="3314701"/>
            <a:ext cx="3371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a:t>Using twice the number of data instances</a:t>
            </a:r>
          </a:p>
        </p:txBody>
      </p:sp>
      <p:sp>
        <p:nvSpPr>
          <p:cNvPr id="13318" name="Text Box 7"/>
          <p:cNvSpPr txBox="1">
            <a:spLocks noChangeArrowheads="1"/>
          </p:cNvSpPr>
          <p:nvPr/>
        </p:nvSpPr>
        <p:spPr bwMode="auto">
          <a:xfrm>
            <a:off x="1371600" y="3714751"/>
            <a:ext cx="6515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5750" indent="-285750">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 typeface="Arial" charset="0"/>
              <a:buChar char="•"/>
            </a:pPr>
            <a:r>
              <a:rPr lang="en-US" altLang="en-US" sz="1350" dirty="0">
                <a:sym typeface="Symbol" charset="2"/>
              </a:rPr>
              <a:t>Increasing the size of training data reduces the difference between training and testing errors at a given size of model</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algn="ctr"/>
            <a:r>
              <a:rPr lang="en-US" altLang="en-US" sz="1800" dirty="0"/>
              <a:t>Model Overfitting – Impact of Training Data Size</a:t>
            </a:r>
          </a:p>
        </p:txBody>
      </p:sp>
      <p:pic>
        <p:nvPicPr>
          <p:cNvPr id="13314"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57262" y="628650"/>
            <a:ext cx="3786188" cy="2743200"/>
          </a:xfrm>
          <a:noFill/>
        </p:spPr>
      </p:pic>
      <p:pic>
        <p:nvPicPr>
          <p:cNvPr id="13315"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628651"/>
            <a:ext cx="3943350" cy="27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019" t="9634" r="13583" b="75781"/>
          <a:stretch>
            <a:fillRect/>
          </a:stretch>
        </p:blipFill>
        <p:spPr bwMode="auto">
          <a:xfrm>
            <a:off x="6800850" y="857250"/>
            <a:ext cx="88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7" name="TextBox 2"/>
          <p:cNvSpPr txBox="1">
            <a:spLocks noChangeArrowheads="1"/>
          </p:cNvSpPr>
          <p:nvPr/>
        </p:nvSpPr>
        <p:spPr bwMode="auto">
          <a:xfrm>
            <a:off x="4607719" y="3314701"/>
            <a:ext cx="3371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a:t>Using twice the number of data instances</a:t>
            </a:r>
          </a:p>
        </p:txBody>
      </p:sp>
      <p:sp>
        <p:nvSpPr>
          <p:cNvPr id="13318" name="Text Box 7"/>
          <p:cNvSpPr txBox="1">
            <a:spLocks noChangeArrowheads="1"/>
          </p:cNvSpPr>
          <p:nvPr/>
        </p:nvSpPr>
        <p:spPr bwMode="auto">
          <a:xfrm>
            <a:off x="1371600" y="3714751"/>
            <a:ext cx="6515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5750" indent="-285750">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 typeface="Arial" charset="0"/>
              <a:buChar char="•"/>
            </a:pPr>
            <a:r>
              <a:rPr lang="en-US" altLang="en-US" sz="1350" dirty="0">
                <a:sym typeface="Symbol" charset="2"/>
              </a:rPr>
              <a:t>Increasing the size of training data reduces the difference between training and testing errors at a given size of model</a:t>
            </a:r>
          </a:p>
        </p:txBody>
      </p:sp>
      <p:pic>
        <p:nvPicPr>
          <p:cNvPr id="2" name="Picture 1"/>
          <p:cNvPicPr>
            <a:picLocks noChangeAspect="1"/>
          </p:cNvPicPr>
          <p:nvPr/>
        </p:nvPicPr>
        <p:blipFill>
          <a:blip r:embed="rId4"/>
          <a:stretch>
            <a:fillRect/>
          </a:stretch>
        </p:blipFill>
        <p:spPr>
          <a:xfrm>
            <a:off x="5314950" y="1257300"/>
            <a:ext cx="1350009" cy="1028700"/>
          </a:xfrm>
          <a:prstGeom prst="rect">
            <a:avLst/>
          </a:prstGeom>
        </p:spPr>
      </p:pic>
      <p:pic>
        <p:nvPicPr>
          <p:cNvPr id="9" name="Picture 8"/>
          <p:cNvPicPr>
            <a:picLocks noChangeAspect="1"/>
          </p:cNvPicPr>
          <p:nvPr/>
        </p:nvPicPr>
        <p:blipFill>
          <a:blip r:embed="rId5"/>
          <a:stretch>
            <a:fillRect/>
          </a:stretch>
        </p:blipFill>
        <p:spPr>
          <a:xfrm>
            <a:off x="2057401" y="1314450"/>
            <a:ext cx="1397816" cy="1028700"/>
          </a:xfrm>
          <a:prstGeom prst="rect">
            <a:avLst/>
          </a:prstGeom>
        </p:spPr>
      </p:pic>
      <p:sp>
        <p:nvSpPr>
          <p:cNvPr id="3" name="TextBox 2"/>
          <p:cNvSpPr txBox="1"/>
          <p:nvPr/>
        </p:nvSpPr>
        <p:spPr>
          <a:xfrm>
            <a:off x="1957796" y="2321429"/>
            <a:ext cx="2171700" cy="230832"/>
          </a:xfrm>
          <a:prstGeom prst="rect">
            <a:avLst/>
          </a:prstGeom>
          <a:noFill/>
        </p:spPr>
        <p:txBody>
          <a:bodyPr wrap="square" rtlCol="0">
            <a:spAutoFit/>
          </a:bodyPr>
          <a:lstStyle/>
          <a:p>
            <a:r>
              <a:rPr lang="en-US" sz="900" dirty="0"/>
              <a:t>Decision Tree with 50 nodes</a:t>
            </a:r>
          </a:p>
        </p:txBody>
      </p:sp>
      <p:sp>
        <p:nvSpPr>
          <p:cNvPr id="11" name="TextBox 10"/>
          <p:cNvSpPr txBox="1"/>
          <p:nvPr/>
        </p:nvSpPr>
        <p:spPr>
          <a:xfrm>
            <a:off x="5229633" y="2286000"/>
            <a:ext cx="2171700" cy="230832"/>
          </a:xfrm>
          <a:prstGeom prst="rect">
            <a:avLst/>
          </a:prstGeom>
          <a:noFill/>
        </p:spPr>
        <p:txBody>
          <a:bodyPr wrap="square" rtlCol="0">
            <a:spAutoFit/>
          </a:bodyPr>
          <a:lstStyle/>
          <a:p>
            <a:r>
              <a:rPr lang="en-US" sz="900" dirty="0"/>
              <a:t>Decision Tree with 50 nodes</a:t>
            </a:r>
          </a:p>
        </p:txBody>
      </p:sp>
    </p:spTree>
    <p:extLst>
      <p:ext uri="{BB962C8B-B14F-4D97-AF65-F5344CB8AC3E}">
        <p14:creationId xmlns:p14="http://schemas.microsoft.com/office/powerpoint/2010/main" val="2364238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a:t>Reasons for Model Overfitting</a:t>
            </a:r>
          </a:p>
        </p:txBody>
      </p:sp>
      <p:sp>
        <p:nvSpPr>
          <p:cNvPr id="14338" name="Content Placeholder 2"/>
          <p:cNvSpPr>
            <a:spLocks noGrp="1"/>
          </p:cNvSpPr>
          <p:nvPr>
            <p:ph idx="1"/>
          </p:nvPr>
        </p:nvSpPr>
        <p:spPr/>
        <p:txBody>
          <a:bodyPr/>
          <a:lstStyle/>
          <a:p>
            <a:r>
              <a:rPr lang="en-US" altLang="en-US" dirty="0"/>
              <a:t>Not enough training data</a:t>
            </a:r>
          </a:p>
          <a:p>
            <a:endParaRPr lang="en-US" altLang="en-US" dirty="0"/>
          </a:p>
          <a:p>
            <a:r>
              <a:rPr lang="en-US" altLang="en-US" dirty="0"/>
              <a:t>High model complexity</a:t>
            </a:r>
          </a:p>
          <a:p>
            <a:endParaRPr lang="en-US" altLang="en-US" sz="375" dirty="0"/>
          </a:p>
          <a:p>
            <a:pPr lvl="1"/>
            <a:r>
              <a:rPr lang="en-US" altLang="en-US" sz="1800" dirty="0"/>
              <a:t>Multiple Comparison Procedure</a:t>
            </a:r>
          </a:p>
          <a:p>
            <a:pPr lvl="1"/>
            <a:endParaRPr lang="en-US" altLang="en-US" dirty="0"/>
          </a:p>
          <a:p>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a:t>Model Overfitting</a:t>
            </a:r>
          </a:p>
        </p:txBody>
      </p:sp>
      <p:sp>
        <p:nvSpPr>
          <p:cNvPr id="14338" name="Content Placeholder 2"/>
          <p:cNvSpPr>
            <a:spLocks noGrp="1"/>
          </p:cNvSpPr>
          <p:nvPr>
            <p:ph idx="1"/>
          </p:nvPr>
        </p:nvSpPr>
        <p:spPr>
          <a:xfrm>
            <a:off x="311700" y="914400"/>
            <a:ext cx="8520600" cy="4008800"/>
          </a:xfrm>
        </p:spPr>
        <p:txBody>
          <a:bodyPr/>
          <a:lstStyle/>
          <a:p>
            <a:r>
              <a:rPr lang="en-IN" b="1" dirty="0"/>
              <a:t>What is Overfitting?</a:t>
            </a:r>
          </a:p>
          <a:p>
            <a:pPr lvl="1" algn="just"/>
            <a:r>
              <a:rPr lang="en-US" sz="1600" b="1" dirty="0"/>
              <a:t>Overfitting occurs when a </a:t>
            </a:r>
            <a:r>
              <a:rPr lang="en-US" sz="1600" b="1" dirty="0">
                <a:solidFill>
                  <a:srgbClr val="FF0000"/>
                </a:solidFill>
              </a:rPr>
              <a:t>model fits too closely to the training data </a:t>
            </a:r>
            <a:r>
              <a:rPr lang="en-US" sz="1600" b="1" dirty="0"/>
              <a:t>and may become </a:t>
            </a:r>
            <a:r>
              <a:rPr lang="en-US" sz="1600" b="1" dirty="0">
                <a:solidFill>
                  <a:srgbClr val="FF0000"/>
                </a:solidFill>
              </a:rPr>
              <a:t>less accurate </a:t>
            </a:r>
            <a:r>
              <a:rPr lang="en-US" sz="1600" b="1" dirty="0"/>
              <a:t>when </a:t>
            </a:r>
            <a:r>
              <a:rPr lang="en-US" sz="1600" b="1" dirty="0">
                <a:solidFill>
                  <a:srgbClr val="FF0000"/>
                </a:solidFill>
              </a:rPr>
              <a:t>encountering new data </a:t>
            </a:r>
            <a:r>
              <a:rPr lang="en-US" sz="1600" b="1" dirty="0"/>
              <a:t>or predicting future outcomes</a:t>
            </a:r>
            <a:r>
              <a:rPr lang="en-US" sz="1600" dirty="0"/>
              <a:t>. </a:t>
            </a:r>
          </a:p>
          <a:p>
            <a:pPr lvl="1" algn="just"/>
            <a:endParaRPr lang="en-US" sz="1600" dirty="0"/>
          </a:p>
          <a:p>
            <a:pPr lvl="1" algn="just"/>
            <a:r>
              <a:rPr lang="en-US" sz="1600" dirty="0"/>
              <a:t>In an overfit condition, a model memorizes the </a:t>
            </a:r>
            <a:r>
              <a:rPr lang="en-US" sz="1600" dirty="0">
                <a:solidFill>
                  <a:srgbClr val="FF0000"/>
                </a:solidFill>
              </a:rPr>
              <a:t>noise of the training data </a:t>
            </a:r>
            <a:r>
              <a:rPr lang="en-US" sz="1600" dirty="0"/>
              <a:t>and fails to capture essential patterns</a:t>
            </a:r>
          </a:p>
          <a:p>
            <a:pPr lvl="1" algn="just"/>
            <a:endParaRPr lang="en-US" sz="1600" dirty="0"/>
          </a:p>
          <a:p>
            <a:pPr lvl="1" algn="just"/>
            <a:r>
              <a:rPr lang="en-US" sz="2000" dirty="0"/>
              <a:t>In decision trees, In order to fit the data (even noisy data), the model keeps generating new nodes and ultimately the tree becomes too complex to interpret.</a:t>
            </a:r>
            <a:endParaRPr lang="en-IN" sz="1600" b="1" dirty="0"/>
          </a:p>
        </p:txBody>
      </p:sp>
    </p:spTree>
    <p:extLst>
      <p:ext uri="{BB962C8B-B14F-4D97-AF65-F5344CB8AC3E}">
        <p14:creationId xmlns:p14="http://schemas.microsoft.com/office/powerpoint/2010/main" val="903734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a:t>Model Overfitting</a:t>
            </a:r>
          </a:p>
        </p:txBody>
      </p:sp>
      <p:sp>
        <p:nvSpPr>
          <p:cNvPr id="14338" name="Content Placeholder 2"/>
          <p:cNvSpPr>
            <a:spLocks noGrp="1"/>
          </p:cNvSpPr>
          <p:nvPr>
            <p:ph idx="1"/>
          </p:nvPr>
        </p:nvSpPr>
        <p:spPr>
          <a:xfrm>
            <a:off x="162733" y="751668"/>
            <a:ext cx="8841782" cy="4238786"/>
          </a:xfrm>
        </p:spPr>
        <p:txBody>
          <a:bodyPr>
            <a:normAutofit/>
          </a:bodyPr>
          <a:lstStyle/>
          <a:p>
            <a:r>
              <a:rPr lang="en-IN" sz="1600" b="1" dirty="0"/>
              <a:t>Techniques to overcome overfitting:</a:t>
            </a:r>
          </a:p>
          <a:p>
            <a:pPr marL="596900" lvl="1" indent="0">
              <a:buNone/>
            </a:pPr>
            <a:endParaRPr lang="en-IN" sz="1200" b="1" dirty="0"/>
          </a:p>
          <a:p>
            <a:pPr lvl="1"/>
            <a:r>
              <a:rPr lang="en-IN" sz="1600" b="1" dirty="0"/>
              <a:t>Post-Pruning:</a:t>
            </a:r>
          </a:p>
          <a:p>
            <a:pPr lvl="1"/>
            <a:endParaRPr lang="en-IN" sz="1600" b="1" dirty="0"/>
          </a:p>
          <a:p>
            <a:pPr lvl="1" algn="just"/>
            <a:r>
              <a:rPr lang="en-US" sz="1600" dirty="0"/>
              <a:t>Post-Pruning or ‘backward pruning’ is a technique that </a:t>
            </a:r>
            <a:r>
              <a:rPr lang="en-US" sz="1600" b="1" dirty="0"/>
              <a:t>eliminates branches from a “completely grown” decision tree </a:t>
            </a:r>
            <a:r>
              <a:rPr lang="en-US" sz="1600" dirty="0"/>
              <a:t>model to reduce its complexity and variance. </a:t>
            </a:r>
          </a:p>
          <a:p>
            <a:pPr lvl="1" algn="just"/>
            <a:endParaRPr lang="en-IN" sz="1600" b="1" dirty="0"/>
          </a:p>
          <a:p>
            <a:pPr lvl="1" algn="just"/>
            <a:r>
              <a:rPr lang="en-US" sz="1600" dirty="0"/>
              <a:t>This technique allows the </a:t>
            </a:r>
            <a:r>
              <a:rPr lang="en-US" sz="1600" dirty="0">
                <a:solidFill>
                  <a:srgbClr val="FF0000"/>
                </a:solidFill>
              </a:rPr>
              <a:t>decision tree to grow to its full depth</a:t>
            </a:r>
            <a:r>
              <a:rPr lang="en-US" sz="1600" dirty="0"/>
              <a:t>, then </a:t>
            </a:r>
            <a:r>
              <a:rPr lang="en-US" sz="1600" dirty="0">
                <a:solidFill>
                  <a:srgbClr val="FF0000"/>
                </a:solidFill>
              </a:rPr>
              <a:t>removes branches to prevent the model from overfitting</a:t>
            </a:r>
            <a:r>
              <a:rPr lang="en-US" sz="1600" dirty="0"/>
              <a:t>.</a:t>
            </a:r>
            <a:endParaRPr lang="en-IN" sz="1600" b="1" dirty="0"/>
          </a:p>
          <a:p>
            <a:pPr lvl="1"/>
            <a:endParaRPr lang="en-IN" sz="1200" b="1" dirty="0">
              <a:solidFill>
                <a:srgbClr val="FF0000"/>
              </a:solidFill>
            </a:endParaRPr>
          </a:p>
          <a:p>
            <a:pPr lvl="1" algn="just"/>
            <a:r>
              <a:rPr lang="en-US" sz="1600" dirty="0"/>
              <a:t>By doing so, the model might slightly </a:t>
            </a:r>
            <a:r>
              <a:rPr lang="en-US" sz="1600" dirty="0">
                <a:solidFill>
                  <a:srgbClr val="FF0000"/>
                </a:solidFill>
              </a:rPr>
              <a:t>increase the training error </a:t>
            </a:r>
            <a:r>
              <a:rPr lang="en-US" sz="1600" dirty="0"/>
              <a:t>but drastically </a:t>
            </a:r>
            <a:r>
              <a:rPr lang="en-US" sz="1600" dirty="0">
                <a:solidFill>
                  <a:srgbClr val="FF0000"/>
                </a:solidFill>
              </a:rPr>
              <a:t>decrease the testing error </a:t>
            </a:r>
            <a:endParaRPr lang="en-IN" sz="1200" b="1" dirty="0">
              <a:solidFill>
                <a:srgbClr val="FF0000"/>
              </a:solidFill>
            </a:endParaRPr>
          </a:p>
        </p:txBody>
      </p:sp>
    </p:spTree>
    <p:extLst>
      <p:ext uri="{BB962C8B-B14F-4D97-AF65-F5344CB8AC3E}">
        <p14:creationId xmlns:p14="http://schemas.microsoft.com/office/powerpoint/2010/main" val="228083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661944" y="195049"/>
            <a:ext cx="5640513"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Supervised Learning – Basic Concepts</a:t>
            </a:r>
            <a:endParaRPr lang="en-IN" sz="24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AFAC28-0DEB-576C-DF14-386A5ACB3A7D}"/>
              </a:ext>
            </a:extLst>
          </p:cNvPr>
          <p:cNvSpPr txBox="1"/>
          <p:nvPr/>
        </p:nvSpPr>
        <p:spPr>
          <a:xfrm>
            <a:off x="2732569" y="526595"/>
            <a:ext cx="3164958" cy="400110"/>
          </a:xfrm>
          <a:prstGeom prst="rect">
            <a:avLst/>
          </a:prstGeom>
          <a:noFill/>
        </p:spPr>
        <p:txBody>
          <a:bodyPr wrap="square">
            <a:spAutoFit/>
          </a:bodyPr>
          <a:lstStyle/>
          <a:p>
            <a:r>
              <a:rPr lang="en-US" sz="2000" dirty="0">
                <a:solidFill>
                  <a:srgbClr val="00B050"/>
                </a:solidFill>
                <a:cs typeface="+mj-cs"/>
              </a:rPr>
              <a:t>Examples of Classification</a:t>
            </a:r>
            <a:endParaRPr lang="en-IN" sz="2000" dirty="0">
              <a:solidFill>
                <a:srgbClr val="00B050"/>
              </a:solidFill>
            </a:endParaRPr>
          </a:p>
        </p:txBody>
      </p:sp>
      <p:graphicFrame>
        <p:nvGraphicFramePr>
          <p:cNvPr id="8" name="Group 39">
            <a:extLst>
              <a:ext uri="{FF2B5EF4-FFF2-40B4-BE49-F238E27FC236}">
                <a16:creationId xmlns:a16="http://schemas.microsoft.com/office/drawing/2014/main" id="{BE8EDC38-15BF-477C-4AAF-9F40D3FDF138}"/>
              </a:ext>
            </a:extLst>
          </p:cNvPr>
          <p:cNvGraphicFramePr>
            <a:graphicFrameLocks/>
          </p:cNvGraphicFramePr>
          <p:nvPr>
            <p:extLst>
              <p:ext uri="{D42A27DB-BD31-4B8C-83A1-F6EECF244321}">
                <p14:modId xmlns:p14="http://schemas.microsoft.com/office/powerpoint/2010/main" val="2250965176"/>
              </p:ext>
            </p:extLst>
          </p:nvPr>
        </p:nvGraphicFramePr>
        <p:xfrm>
          <a:off x="451883" y="1028132"/>
          <a:ext cx="8504238" cy="3779874"/>
        </p:xfrm>
        <a:graphic>
          <a:graphicData uri="http://schemas.openxmlformats.org/drawingml/2006/table">
            <a:tbl>
              <a:tblPr/>
              <a:tblGrid>
                <a:gridCol w="2326759">
                  <a:extLst>
                    <a:ext uri="{9D8B030D-6E8A-4147-A177-3AD203B41FA5}">
                      <a16:colId xmlns:a16="http://schemas.microsoft.com/office/drawing/2014/main" val="20000"/>
                    </a:ext>
                  </a:extLst>
                </a:gridCol>
                <a:gridCol w="3522921">
                  <a:extLst>
                    <a:ext uri="{9D8B030D-6E8A-4147-A177-3AD203B41FA5}">
                      <a16:colId xmlns:a16="http://schemas.microsoft.com/office/drawing/2014/main" val="20001"/>
                    </a:ext>
                  </a:extLst>
                </a:gridCol>
                <a:gridCol w="2654558">
                  <a:extLst>
                    <a:ext uri="{9D8B030D-6E8A-4147-A177-3AD203B41FA5}">
                      <a16:colId xmlns:a16="http://schemas.microsoft.com/office/drawing/2014/main" val="20002"/>
                    </a:ext>
                  </a:extLst>
                </a:gridCol>
              </a:tblGrid>
              <a:tr h="762000">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Attribute set, </a:t>
                      </a:r>
                      <a:r>
                        <a:rPr kumimoji="0" lang="en-US" sz="2000" b="1" i="1" u="none" strike="noStrike" cap="none" normalizeH="0" baseline="0">
                          <a:ln>
                            <a:noFill/>
                          </a:ln>
                          <a:solidFill>
                            <a:schemeClr val="tx1"/>
                          </a:solidFill>
                          <a:effectLst/>
                          <a:latin typeface="Times New Roman" pitchFamily="18"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 label, </a:t>
                      </a:r>
                      <a:r>
                        <a:rPr kumimoji="0" lang="en-US" sz="2000" b="0" i="1" u="none" strike="noStrike" cap="none" normalizeH="0" baseline="0">
                          <a:ln>
                            <a:noFill/>
                          </a:ln>
                          <a:solidFill>
                            <a:schemeClr val="tx1"/>
                          </a:solidFill>
                          <a:effectLst/>
                          <a:latin typeface="Times New Roman" pitchFamily="18"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985284">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Categorizing email messages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Features extracted from email message header and content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spam or non-spam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6634">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Identifying tumor cells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Features extracted </a:t>
                      </a:r>
                      <a:r>
                        <a:rPr kumimoji="0" lang="en-US" sz="2000" b="0" i="0" u="none" strike="noStrike" cap="none" normalizeH="0" baseline="0">
                          <a:ln>
                            <a:noFill/>
                          </a:ln>
                          <a:solidFill>
                            <a:schemeClr val="tx1"/>
                          </a:solidFill>
                          <a:effectLst/>
                          <a:latin typeface="Arial" charset="0"/>
                        </a:rPr>
                        <a:t>from x-rays or MRI </a:t>
                      </a:r>
                      <a:r>
                        <a:rPr kumimoji="0" lang="en-US" sz="2000" b="0" i="0" u="none" strike="noStrike" cap="none" normalizeH="0" baseline="0" dirty="0">
                          <a:ln>
                            <a:noFill/>
                          </a:ln>
                          <a:solidFill>
                            <a:schemeClr val="tx1"/>
                          </a:solidFill>
                          <a:effectLst/>
                          <a:latin typeface="Arial" charset="0"/>
                        </a:rPr>
                        <a:t>scans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malignant or benign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95400">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Cataloging galaxies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Features extracted from telescope images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Elliptical, spiral, or irregular-shaped galaxies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1537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a:t>Model Overfitting</a:t>
            </a:r>
          </a:p>
        </p:txBody>
      </p:sp>
      <p:sp>
        <p:nvSpPr>
          <p:cNvPr id="14338" name="Content Placeholder 2"/>
          <p:cNvSpPr>
            <a:spLocks noGrp="1"/>
          </p:cNvSpPr>
          <p:nvPr>
            <p:ph idx="1"/>
          </p:nvPr>
        </p:nvSpPr>
        <p:spPr>
          <a:xfrm>
            <a:off x="162733" y="751668"/>
            <a:ext cx="8841782" cy="4238786"/>
          </a:xfrm>
        </p:spPr>
        <p:txBody>
          <a:bodyPr>
            <a:normAutofit fontScale="92500" lnSpcReduction="10000"/>
          </a:bodyPr>
          <a:lstStyle/>
          <a:p>
            <a:r>
              <a:rPr lang="en-IN" sz="1600" b="1" dirty="0"/>
              <a:t>Techniques to overcome overfitting:</a:t>
            </a:r>
          </a:p>
          <a:p>
            <a:pPr marL="596900" lvl="1" indent="0">
              <a:buNone/>
            </a:pPr>
            <a:endParaRPr lang="en-IN" sz="1200" b="1" dirty="0"/>
          </a:p>
          <a:p>
            <a:pPr lvl="1"/>
            <a:r>
              <a:rPr lang="en-US" sz="1600" b="1" dirty="0"/>
              <a:t>Pruning </a:t>
            </a:r>
            <a:r>
              <a:rPr lang="en-US" sz="1600" dirty="0"/>
              <a:t>is a technique that </a:t>
            </a:r>
            <a:r>
              <a:rPr lang="en-US" sz="1600" dirty="0">
                <a:solidFill>
                  <a:srgbClr val="FF0000"/>
                </a:solidFill>
              </a:rPr>
              <a:t>removes parts of the decision tree </a:t>
            </a:r>
            <a:r>
              <a:rPr lang="en-US" sz="1600" dirty="0"/>
              <a:t>and prevents it from growing to its full depth. </a:t>
            </a:r>
          </a:p>
          <a:p>
            <a:pPr lvl="1"/>
            <a:endParaRPr lang="en-US" sz="1600" b="1" dirty="0"/>
          </a:p>
          <a:p>
            <a:pPr lvl="1"/>
            <a:r>
              <a:rPr lang="en-US" sz="1600" dirty="0">
                <a:solidFill>
                  <a:srgbClr val="FF0000"/>
                </a:solidFill>
              </a:rPr>
              <a:t>Pre-Pruning,</a:t>
            </a:r>
            <a:r>
              <a:rPr lang="en-US" sz="1600" dirty="0"/>
              <a:t> also known as ‘</a:t>
            </a:r>
            <a:r>
              <a:rPr lang="en-US" sz="1600" b="1" dirty="0"/>
              <a:t>Early Stopping</a:t>
            </a:r>
            <a:r>
              <a:rPr lang="en-US" sz="1600" dirty="0"/>
              <a:t>’ or ‘Forward Pruning’, </a:t>
            </a:r>
            <a:r>
              <a:rPr lang="en-US" sz="1600" dirty="0">
                <a:solidFill>
                  <a:srgbClr val="FF0000"/>
                </a:solidFill>
              </a:rPr>
              <a:t>stops the growth of the decision tree — preventing it from reaching its full depth.</a:t>
            </a:r>
          </a:p>
          <a:p>
            <a:pPr lvl="1"/>
            <a:endParaRPr lang="en-US" sz="1600" b="1" dirty="0">
              <a:solidFill>
                <a:srgbClr val="FF0000"/>
              </a:solidFill>
            </a:endParaRPr>
          </a:p>
          <a:p>
            <a:pPr lvl="1"/>
            <a:r>
              <a:rPr lang="en-US" sz="1600" dirty="0"/>
              <a:t>The hyperparameters that can be tuned for pre-pruning or early stopping are</a:t>
            </a:r>
          </a:p>
          <a:p>
            <a:pPr lvl="1"/>
            <a:endParaRPr lang="en-US" sz="1600" b="1" dirty="0"/>
          </a:p>
          <a:p>
            <a:pPr lvl="1"/>
            <a:r>
              <a:rPr lang="en-US" sz="1600" b="1" dirty="0" err="1"/>
              <a:t>max_depth</a:t>
            </a:r>
            <a:r>
              <a:rPr lang="en-US" sz="1600" b="1" dirty="0"/>
              <a:t> (if not specified - </a:t>
            </a:r>
            <a:r>
              <a:rPr lang="en-US" sz="1600" dirty="0"/>
              <a:t>nodes are expanded until all leaves are pure or until all leaves contain less than </a:t>
            </a:r>
            <a:r>
              <a:rPr lang="en-US" sz="1600" dirty="0" err="1"/>
              <a:t>min_samples_split</a:t>
            </a:r>
            <a:r>
              <a:rPr lang="en-US" sz="1600" dirty="0"/>
              <a:t> samples. </a:t>
            </a:r>
          </a:p>
          <a:p>
            <a:pPr lvl="1"/>
            <a:endParaRPr lang="en-US" sz="1600" dirty="0"/>
          </a:p>
          <a:p>
            <a:pPr lvl="1"/>
            <a:r>
              <a:rPr lang="en-US" sz="1600" b="1" dirty="0" err="1"/>
              <a:t>min_samples_leaf</a:t>
            </a:r>
            <a:r>
              <a:rPr lang="en-US" sz="1600" b="1" dirty="0"/>
              <a:t> (samples required at leaf node)</a:t>
            </a:r>
          </a:p>
          <a:p>
            <a:pPr lvl="1"/>
            <a:endParaRPr lang="en-US" sz="1600" b="1" dirty="0"/>
          </a:p>
          <a:p>
            <a:pPr lvl="1"/>
            <a:r>
              <a:rPr lang="en-US" sz="1600" b="1" dirty="0"/>
              <a:t>and </a:t>
            </a:r>
            <a:r>
              <a:rPr lang="en-US" sz="1600" b="1" dirty="0" err="1"/>
              <a:t>min_samples_split</a:t>
            </a:r>
            <a:r>
              <a:rPr lang="en-US" sz="1600" b="1" dirty="0"/>
              <a:t> - </a:t>
            </a:r>
            <a:r>
              <a:rPr lang="en-US" sz="1600" dirty="0"/>
              <a:t>Specifies the minimum number of samples required to split an internal node.</a:t>
            </a:r>
          </a:p>
          <a:p>
            <a:pPr lvl="1"/>
            <a:endParaRPr lang="en-IN" sz="1200" b="1" dirty="0">
              <a:solidFill>
                <a:srgbClr val="FF0000"/>
              </a:solidFill>
            </a:endParaRPr>
          </a:p>
        </p:txBody>
      </p:sp>
    </p:spTree>
    <p:extLst>
      <p:ext uri="{BB962C8B-B14F-4D97-AF65-F5344CB8AC3E}">
        <p14:creationId xmlns:p14="http://schemas.microsoft.com/office/powerpoint/2010/main" val="213292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dirty="0"/>
              <a:t>Model Overfitting</a:t>
            </a:r>
          </a:p>
        </p:txBody>
      </p:sp>
      <p:sp>
        <p:nvSpPr>
          <p:cNvPr id="14338" name="Content Placeholder 2"/>
          <p:cNvSpPr>
            <a:spLocks noGrp="1"/>
          </p:cNvSpPr>
          <p:nvPr>
            <p:ph idx="1"/>
          </p:nvPr>
        </p:nvSpPr>
        <p:spPr>
          <a:xfrm>
            <a:off x="162733" y="751668"/>
            <a:ext cx="8841782" cy="4238786"/>
          </a:xfrm>
        </p:spPr>
        <p:txBody>
          <a:bodyPr>
            <a:noAutofit/>
          </a:bodyPr>
          <a:lstStyle/>
          <a:p>
            <a:pPr lvl="1" algn="just"/>
            <a:r>
              <a:rPr lang="en-US" sz="2000" dirty="0"/>
              <a:t>The </a:t>
            </a:r>
            <a:r>
              <a:rPr lang="en-US" sz="2000" dirty="0">
                <a:solidFill>
                  <a:srgbClr val="FF0000"/>
                </a:solidFill>
              </a:rPr>
              <a:t>training data size is too small </a:t>
            </a:r>
            <a:r>
              <a:rPr lang="en-US" sz="2000" dirty="0"/>
              <a:t>and does not contain enough data samples to accurately represent all possible input data values.</a:t>
            </a:r>
          </a:p>
          <a:p>
            <a:pPr marL="596900" lvl="1" indent="0" algn="just">
              <a:buNone/>
            </a:pPr>
            <a:br>
              <a:rPr lang="en-US" sz="2000" dirty="0"/>
            </a:br>
            <a:r>
              <a:rPr lang="en-US" sz="2000" dirty="0"/>
              <a:t>•    </a:t>
            </a:r>
            <a:r>
              <a:rPr lang="en-US" sz="2000" dirty="0">
                <a:solidFill>
                  <a:srgbClr val="FF0000"/>
                </a:solidFill>
              </a:rPr>
              <a:t>The training data </a:t>
            </a:r>
            <a:r>
              <a:rPr lang="en-US" sz="2000" dirty="0"/>
              <a:t>contains large amounts of </a:t>
            </a:r>
            <a:r>
              <a:rPr lang="en-US" sz="2000" dirty="0">
                <a:solidFill>
                  <a:srgbClr val="FF0000"/>
                </a:solidFill>
              </a:rPr>
              <a:t>irrelevant information</a:t>
            </a:r>
            <a:r>
              <a:rPr lang="en-US" sz="2000" dirty="0"/>
              <a:t>, called noisy data.</a:t>
            </a:r>
          </a:p>
          <a:p>
            <a:pPr marL="596900" lvl="1" indent="0" algn="just">
              <a:buNone/>
            </a:pPr>
            <a:br>
              <a:rPr lang="en-US" sz="2000" dirty="0"/>
            </a:br>
            <a:r>
              <a:rPr lang="en-US" sz="2000" dirty="0"/>
              <a:t>•    The model </a:t>
            </a:r>
            <a:r>
              <a:rPr lang="en-US" sz="2000" dirty="0">
                <a:solidFill>
                  <a:srgbClr val="FF0000"/>
                </a:solidFill>
              </a:rPr>
              <a:t>trains for too long </a:t>
            </a:r>
            <a:r>
              <a:rPr lang="en-US" sz="2000" dirty="0"/>
              <a:t>on a single sample set of data.</a:t>
            </a:r>
          </a:p>
          <a:p>
            <a:pPr marL="596900" lvl="1" indent="0" algn="just">
              <a:buNone/>
            </a:pPr>
            <a:br>
              <a:rPr lang="en-US" sz="2000" dirty="0"/>
            </a:br>
            <a:r>
              <a:rPr lang="en-US" sz="2000" dirty="0"/>
              <a:t>•    The model </a:t>
            </a:r>
            <a:r>
              <a:rPr lang="en-US" sz="2000" dirty="0">
                <a:solidFill>
                  <a:srgbClr val="FF0000"/>
                </a:solidFill>
              </a:rPr>
              <a:t>complexity is high</a:t>
            </a:r>
            <a:r>
              <a:rPr lang="en-US" sz="2000" dirty="0"/>
              <a:t>, so it </a:t>
            </a:r>
            <a:r>
              <a:rPr lang="en-US" sz="2000" dirty="0">
                <a:solidFill>
                  <a:srgbClr val="FF0000"/>
                </a:solidFill>
              </a:rPr>
              <a:t>learns the noise </a:t>
            </a:r>
            <a:r>
              <a:rPr lang="en-US" sz="2000" dirty="0"/>
              <a:t>within the training data.</a:t>
            </a:r>
            <a:endParaRPr lang="en-IN" sz="2000" b="1" dirty="0">
              <a:solidFill>
                <a:srgbClr val="FF0000"/>
              </a:solidFill>
            </a:endParaRPr>
          </a:p>
        </p:txBody>
      </p:sp>
    </p:spTree>
    <p:extLst>
      <p:ext uri="{BB962C8B-B14F-4D97-AF65-F5344CB8AC3E}">
        <p14:creationId xmlns:p14="http://schemas.microsoft.com/office/powerpoint/2010/main" val="4216555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6FF5-E63C-1D3F-2179-1E8653B5466E}"/>
              </a:ext>
            </a:extLst>
          </p:cNvPr>
          <p:cNvSpPr>
            <a:spLocks noGrp="1"/>
          </p:cNvSpPr>
          <p:nvPr>
            <p:ph type="title"/>
          </p:nvPr>
        </p:nvSpPr>
        <p:spPr/>
        <p:txBody>
          <a:bodyPr/>
          <a:lstStyle/>
          <a:p>
            <a:r>
              <a:rPr lang="en-IN" dirty="0"/>
              <a:t>Generalization Error</a:t>
            </a:r>
          </a:p>
        </p:txBody>
      </p:sp>
      <p:sp>
        <p:nvSpPr>
          <p:cNvPr id="3" name="Content Placeholder 2">
            <a:extLst>
              <a:ext uri="{FF2B5EF4-FFF2-40B4-BE49-F238E27FC236}">
                <a16:creationId xmlns:a16="http://schemas.microsoft.com/office/drawing/2014/main" id="{4EE27B39-8B6A-7C5C-0455-CE8ACDA2067B}"/>
              </a:ext>
            </a:extLst>
          </p:cNvPr>
          <p:cNvSpPr>
            <a:spLocks noGrp="1"/>
          </p:cNvSpPr>
          <p:nvPr>
            <p:ph idx="1"/>
          </p:nvPr>
        </p:nvSpPr>
        <p:spPr>
          <a:xfrm>
            <a:off x="311700" y="966308"/>
            <a:ext cx="8520600" cy="3416400"/>
          </a:xfrm>
        </p:spPr>
        <p:txBody>
          <a:bodyPr/>
          <a:lstStyle/>
          <a:p>
            <a:pPr algn="just"/>
            <a:r>
              <a:rPr lang="en-US" dirty="0"/>
              <a:t>generalization error is a measure of how accurately an algorithm is able to predict outcome values for previously unseen data.</a:t>
            </a:r>
            <a:endParaRPr lang="en-IN" dirty="0"/>
          </a:p>
        </p:txBody>
      </p:sp>
      <p:sp>
        <p:nvSpPr>
          <p:cNvPr id="4" name="Footer Placeholder 3">
            <a:extLst>
              <a:ext uri="{FF2B5EF4-FFF2-40B4-BE49-F238E27FC236}">
                <a16:creationId xmlns:a16="http://schemas.microsoft.com/office/drawing/2014/main" id="{D8DE5F75-D501-D7DC-82A6-BD6E345C1B0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6F2216D3-19C9-E8AB-35D8-32FBE3A1BACC}"/>
              </a:ext>
            </a:extLst>
          </p:cNvPr>
          <p:cNvSpPr>
            <a:spLocks noGrp="1"/>
          </p:cNvSpPr>
          <p:nvPr>
            <p:ph type="sldNum" sz="quarter" idx="12"/>
          </p:nvPr>
        </p:nvSpPr>
        <p:spPr/>
        <p:txBody>
          <a:bodyPr/>
          <a:lstStyle/>
          <a:p>
            <a:pPr>
              <a:defRPr/>
            </a:pPr>
            <a:fld id="{24876ADD-85D9-4CF9-A35B-123309FF4FEE}" type="slidenum">
              <a:rPr lang="en-US" smtClean="0"/>
              <a:pPr>
                <a:defRPr/>
              </a:pPr>
              <a:t>82</a:t>
            </a:fld>
            <a:endParaRPr lang="en-US" dirty="0"/>
          </a:p>
        </p:txBody>
      </p:sp>
      <p:pic>
        <p:nvPicPr>
          <p:cNvPr id="7" name="Picture 6">
            <a:extLst>
              <a:ext uri="{FF2B5EF4-FFF2-40B4-BE49-F238E27FC236}">
                <a16:creationId xmlns:a16="http://schemas.microsoft.com/office/drawing/2014/main" id="{089163A0-F971-DBA8-776D-8AC9BDA8A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545" y="1921791"/>
            <a:ext cx="5551919" cy="3029472"/>
          </a:xfrm>
          <a:prstGeom prst="rect">
            <a:avLst/>
          </a:prstGeom>
        </p:spPr>
      </p:pic>
    </p:spTree>
    <p:extLst>
      <p:ext uri="{BB962C8B-B14F-4D97-AF65-F5344CB8AC3E}">
        <p14:creationId xmlns:p14="http://schemas.microsoft.com/office/powerpoint/2010/main" val="3614876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650" y="1143000"/>
            <a:ext cx="5829300" cy="2057400"/>
          </a:xfrm>
        </p:spPr>
        <p:txBody>
          <a:bodyPr/>
          <a:lstStyle/>
          <a:p>
            <a:pPr marL="0" indent="0" algn="ctr">
              <a:lnSpc>
                <a:spcPts val="2700"/>
              </a:lnSpc>
              <a:spcBef>
                <a:spcPct val="0"/>
              </a:spcBef>
              <a:spcAft>
                <a:spcPct val="0"/>
              </a:spcAft>
              <a:buNone/>
            </a:pPr>
            <a:r>
              <a:rPr lang="en-IN" sz="2400" b="1" dirty="0">
                <a:solidFill>
                  <a:srgbClr val="FF0000"/>
                </a:solidFill>
                <a:latin typeface="+mj-lt"/>
              </a:rPr>
              <a:t>UNIT-3 : Model Selection </a:t>
            </a:r>
          </a:p>
          <a:p>
            <a:pPr marL="0" indent="0" algn="ctr">
              <a:lnSpc>
                <a:spcPts val="2700"/>
              </a:lnSpc>
              <a:spcBef>
                <a:spcPct val="0"/>
              </a:spcBef>
              <a:spcAft>
                <a:spcPct val="0"/>
              </a:spcAft>
              <a:buNone/>
            </a:pPr>
            <a:r>
              <a:rPr lang="en-IN" sz="2400" b="1" dirty="0">
                <a:latin typeface="+mj-lt"/>
              </a:rPr>
              <a:t>Using a Validation Set, Incorporating Model Complexity, Estimating Statistical Bounds, Model Selection for Decision Trees, Model Evaluation</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24876ADD-85D9-4CF9-A35B-123309FF4FEE}" type="slidenum">
              <a:rPr lang="en-US" smtClean="0"/>
              <a:pPr>
                <a:defRPr/>
              </a:pPr>
              <a:t>83</a:t>
            </a:fld>
            <a:endParaRPr lang="en-US" dirty="0"/>
          </a:p>
        </p:txBody>
      </p:sp>
    </p:spTree>
    <p:extLst>
      <p:ext uri="{BB962C8B-B14F-4D97-AF65-F5344CB8AC3E}">
        <p14:creationId xmlns:p14="http://schemas.microsoft.com/office/powerpoint/2010/main" val="5282717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4750" y="96441"/>
            <a:ext cx="3924300" cy="475060"/>
          </a:xfrm>
        </p:spPr>
        <p:txBody>
          <a:bodyPr>
            <a:normAutofit fontScale="90000"/>
          </a:bodyPr>
          <a:lstStyle/>
          <a:p>
            <a:r>
              <a:rPr lang="en-US" altLang="en-US" dirty="0"/>
              <a:t>Model Selection</a:t>
            </a:r>
          </a:p>
        </p:txBody>
      </p:sp>
      <p:sp>
        <p:nvSpPr>
          <p:cNvPr id="21506" name="Rectangle 3"/>
          <p:cNvSpPr>
            <a:spLocks noGrp="1" noChangeArrowheads="1"/>
          </p:cNvSpPr>
          <p:nvPr>
            <p:ph type="body" idx="1"/>
          </p:nvPr>
        </p:nvSpPr>
        <p:spPr>
          <a:xfrm>
            <a:off x="311700" y="995356"/>
            <a:ext cx="8520600" cy="3995098"/>
          </a:xfrm>
        </p:spPr>
        <p:txBody>
          <a:bodyPr>
            <a:normAutofit/>
          </a:bodyPr>
          <a:lstStyle/>
          <a:p>
            <a:pPr algn="just">
              <a:lnSpc>
                <a:spcPct val="90000"/>
              </a:lnSpc>
            </a:pPr>
            <a:r>
              <a:rPr lang="en-US" sz="2000" dirty="0">
                <a:latin typeface="Times New Roman" panose="02020603050405020304" pitchFamily="18" charset="0"/>
                <a:cs typeface="Times New Roman" panose="02020603050405020304" pitchFamily="18" charset="0"/>
              </a:rPr>
              <a:t>The process of selecting a model with the </a:t>
            </a:r>
            <a:r>
              <a:rPr lang="en-US" sz="2000" dirty="0">
                <a:solidFill>
                  <a:srgbClr val="FF0000"/>
                </a:solidFill>
                <a:latin typeface="Times New Roman" panose="02020603050405020304" pitchFamily="18" charset="0"/>
                <a:cs typeface="Times New Roman" panose="02020603050405020304" pitchFamily="18" charset="0"/>
              </a:rPr>
              <a:t>right level of complexity</a:t>
            </a:r>
            <a:r>
              <a:rPr lang="en-US" sz="2000" dirty="0">
                <a:latin typeface="Times New Roman" panose="02020603050405020304" pitchFamily="18" charset="0"/>
                <a:cs typeface="Times New Roman" panose="02020603050405020304" pitchFamily="18" charset="0"/>
              </a:rPr>
              <a:t>, which is expected to </a:t>
            </a:r>
            <a:r>
              <a:rPr lang="en-US" sz="2000" dirty="0">
                <a:solidFill>
                  <a:srgbClr val="FF0000"/>
                </a:solidFill>
                <a:latin typeface="Times New Roman" panose="02020603050405020304" pitchFamily="18" charset="0"/>
                <a:cs typeface="Times New Roman" panose="02020603050405020304" pitchFamily="18" charset="0"/>
              </a:rPr>
              <a:t>generalize well over unseen test instances</a:t>
            </a:r>
            <a:r>
              <a:rPr lang="en-US" sz="2000" dirty="0">
                <a:latin typeface="Times New Roman" panose="02020603050405020304" pitchFamily="18" charset="0"/>
                <a:cs typeface="Times New Roman" panose="02020603050405020304" pitchFamily="18" charset="0"/>
              </a:rPr>
              <a:t>, is known as model selection</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a:lnSpc>
                <a:spcPct val="90000"/>
              </a:lnSpc>
            </a:pPr>
            <a:r>
              <a:rPr lang="en-US" altLang="en-US" sz="2000" dirty="0">
                <a:solidFill>
                  <a:srgbClr val="000000"/>
                </a:solidFill>
                <a:latin typeface="Times New Roman" panose="02020603050405020304" pitchFamily="18" charset="0"/>
                <a:cs typeface="Times New Roman" panose="02020603050405020304" pitchFamily="18" charset="0"/>
              </a:rPr>
              <a:t>Performed during model building</a:t>
            </a:r>
          </a:p>
          <a:p>
            <a:pPr algn="just">
              <a:lnSpc>
                <a:spcPct val="90000"/>
              </a:lnSpc>
            </a:pP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a:lnSpc>
                <a:spcPct val="90000"/>
              </a:lnSpc>
            </a:pPr>
            <a:r>
              <a:rPr lang="en-US" altLang="en-US" sz="2000" dirty="0">
                <a:solidFill>
                  <a:srgbClr val="000000"/>
                </a:solidFill>
                <a:latin typeface="Times New Roman" panose="02020603050405020304" pitchFamily="18" charset="0"/>
                <a:cs typeface="Times New Roman" panose="02020603050405020304" pitchFamily="18" charset="0"/>
              </a:rPr>
              <a:t>Purpose is to </a:t>
            </a:r>
            <a:r>
              <a:rPr lang="en-US" altLang="en-US" sz="2000" dirty="0">
                <a:solidFill>
                  <a:srgbClr val="FF0000"/>
                </a:solidFill>
                <a:latin typeface="Times New Roman" panose="02020603050405020304" pitchFamily="18" charset="0"/>
                <a:cs typeface="Times New Roman" panose="02020603050405020304" pitchFamily="18" charset="0"/>
              </a:rPr>
              <a:t>ensure that model is not overly complex </a:t>
            </a:r>
            <a:r>
              <a:rPr lang="en-US" altLang="en-US" sz="2000" dirty="0">
                <a:solidFill>
                  <a:srgbClr val="000000"/>
                </a:solidFill>
                <a:latin typeface="Times New Roman" panose="02020603050405020304" pitchFamily="18" charset="0"/>
                <a:cs typeface="Times New Roman" panose="02020603050405020304" pitchFamily="18" charset="0"/>
              </a:rPr>
              <a:t>(to avoid </a:t>
            </a:r>
            <a:r>
              <a:rPr lang="en-US" altLang="en-US" sz="2000" dirty="0" err="1">
                <a:solidFill>
                  <a:srgbClr val="000000"/>
                </a:solidFill>
                <a:latin typeface="Times New Roman" panose="02020603050405020304" pitchFamily="18" charset="0"/>
                <a:cs typeface="Times New Roman" panose="02020603050405020304" pitchFamily="18" charset="0"/>
              </a:rPr>
              <a:t>overfitting</a:t>
            </a:r>
            <a:r>
              <a:rPr lang="en-US" altLang="en-US" sz="2000" dirty="0">
                <a:solidFill>
                  <a:srgbClr val="000000"/>
                </a:solidFill>
                <a:latin typeface="Times New Roman" panose="02020603050405020304" pitchFamily="18" charset="0"/>
                <a:cs typeface="Times New Roman" panose="02020603050405020304" pitchFamily="18" charset="0"/>
              </a:rPr>
              <a:t>)</a:t>
            </a:r>
          </a:p>
          <a:p>
            <a:pPr algn="just">
              <a:lnSpc>
                <a:spcPct val="90000"/>
              </a:lnSpc>
            </a:pP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a:lnSpc>
                <a:spcPct val="90000"/>
              </a:lnSpc>
            </a:pPr>
            <a:r>
              <a:rPr lang="en-US" altLang="en-US" sz="2000" dirty="0">
                <a:solidFill>
                  <a:srgbClr val="000000"/>
                </a:solidFill>
                <a:latin typeface="Times New Roman" panose="02020603050405020304" pitchFamily="18" charset="0"/>
                <a:cs typeface="Times New Roman" panose="02020603050405020304" pitchFamily="18" charset="0"/>
              </a:rPr>
              <a:t>Need to estimate generalization error</a:t>
            </a:r>
          </a:p>
          <a:p>
            <a:pPr lvl="1" algn="just"/>
            <a:r>
              <a:rPr lang="en-US" altLang="en-US" sz="2000" dirty="0">
                <a:latin typeface="Times New Roman" panose="02020603050405020304" pitchFamily="18" charset="0"/>
                <a:cs typeface="Times New Roman" panose="02020603050405020304" pitchFamily="18" charset="0"/>
              </a:rPr>
              <a:t>Using Validation Set</a:t>
            </a:r>
          </a:p>
          <a:p>
            <a:pPr lvl="1" algn="just"/>
            <a:endParaRPr lang="en-US" altLang="en-US" sz="2000" dirty="0">
              <a:latin typeface="Times New Roman" panose="02020603050405020304" pitchFamily="18" charset="0"/>
              <a:cs typeface="Times New Roman" panose="02020603050405020304" pitchFamily="18" charset="0"/>
            </a:endParaRPr>
          </a:p>
          <a:p>
            <a:pPr lvl="1" algn="just"/>
            <a:r>
              <a:rPr lang="en-US" altLang="en-US" sz="2000" dirty="0">
                <a:latin typeface="Times New Roman" panose="02020603050405020304" pitchFamily="18" charset="0"/>
                <a:cs typeface="Times New Roman" panose="02020603050405020304" pitchFamily="18" charset="0"/>
              </a:rPr>
              <a:t>Incorporating Model Complexity</a:t>
            </a:r>
          </a:p>
          <a:p>
            <a:pPr lvl="1" algn="just"/>
            <a:endParaRPr lang="en-US" altLang="en-US" sz="2000" dirty="0">
              <a:latin typeface="Times New Roman" panose="02020603050405020304" pitchFamily="18" charset="0"/>
              <a:cs typeface="Times New Roman" panose="02020603050405020304" pitchFamily="18" charset="0"/>
            </a:endParaRPr>
          </a:p>
          <a:p>
            <a:pPr marL="342900" lvl="1" indent="0" algn="just">
              <a:buNone/>
            </a:pPr>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970222" y="0"/>
            <a:ext cx="4810286" cy="1148812"/>
          </a:xfrm>
        </p:spPr>
        <p:txBody>
          <a:bodyPr>
            <a:normAutofit/>
          </a:bodyPr>
          <a:lstStyle/>
          <a:p>
            <a:pPr algn="ctr"/>
            <a:r>
              <a:rPr lang="en-US" altLang="en-US" sz="1500" dirty="0"/>
              <a:t>Model Selection:</a:t>
            </a:r>
            <a:br>
              <a:rPr lang="en-US" altLang="en-US" sz="1500" dirty="0"/>
            </a:br>
            <a:r>
              <a:rPr lang="en-US" altLang="en-US" dirty="0"/>
              <a:t>Using Validation Set</a:t>
            </a:r>
          </a:p>
        </p:txBody>
      </p:sp>
      <p:sp>
        <p:nvSpPr>
          <p:cNvPr id="27650" name="Rectangle 3"/>
          <p:cNvSpPr>
            <a:spLocks noGrp="1" noChangeArrowheads="1"/>
          </p:cNvSpPr>
          <p:nvPr>
            <p:ph type="body" idx="1"/>
          </p:nvPr>
        </p:nvSpPr>
        <p:spPr>
          <a:xfrm>
            <a:off x="311700" y="759417"/>
            <a:ext cx="8520600" cy="4163783"/>
          </a:xfrm>
        </p:spPr>
        <p:txBody>
          <a:bodyPr>
            <a:normAutofit fontScale="85000" lnSpcReduction="20000"/>
          </a:bodyPr>
          <a:lstStyle/>
          <a:p>
            <a:r>
              <a:rPr lang="en-US" altLang="en-US" sz="2000" dirty="0">
                <a:latin typeface="Times New Roman" panose="02020603050405020304" pitchFamily="18" charset="0"/>
                <a:cs typeface="Times New Roman" panose="02020603050405020304" pitchFamily="18" charset="0"/>
              </a:rPr>
              <a:t>Divide </a:t>
            </a:r>
            <a:r>
              <a:rPr lang="en-US" altLang="en-US" sz="2000" u="sng" dirty="0">
                <a:latin typeface="Times New Roman" panose="02020603050405020304" pitchFamily="18" charset="0"/>
                <a:cs typeface="Times New Roman" panose="02020603050405020304" pitchFamily="18" charset="0"/>
              </a:rPr>
              <a:t>training</a:t>
            </a:r>
            <a:r>
              <a:rPr lang="en-US" altLang="en-US" sz="2000" dirty="0">
                <a:latin typeface="Times New Roman" panose="02020603050405020304" pitchFamily="18" charset="0"/>
                <a:cs typeface="Times New Roman" panose="02020603050405020304" pitchFamily="18" charset="0"/>
              </a:rPr>
              <a:t> data into two parts:</a:t>
            </a:r>
          </a:p>
          <a:p>
            <a:pPr lvl="1"/>
            <a:r>
              <a:rPr lang="en-US" altLang="en-US" sz="2000" dirty="0">
                <a:latin typeface="Times New Roman" panose="02020603050405020304" pitchFamily="18" charset="0"/>
                <a:cs typeface="Times New Roman" panose="02020603050405020304" pitchFamily="18" charset="0"/>
              </a:rPr>
              <a:t>Training set: </a:t>
            </a:r>
          </a:p>
          <a:p>
            <a:pPr lvl="2"/>
            <a:r>
              <a:rPr lang="en-US" altLang="en-US" sz="2000" dirty="0">
                <a:latin typeface="Times New Roman" panose="02020603050405020304" pitchFamily="18" charset="0"/>
                <a:cs typeface="Times New Roman" panose="02020603050405020304" pitchFamily="18" charset="0"/>
              </a:rPr>
              <a:t> use for model building</a:t>
            </a:r>
          </a:p>
          <a:p>
            <a:pPr lvl="1"/>
            <a:r>
              <a:rPr lang="en-US" altLang="en-US" sz="2000" dirty="0">
                <a:latin typeface="Times New Roman" panose="02020603050405020304" pitchFamily="18" charset="0"/>
                <a:cs typeface="Times New Roman" panose="02020603050405020304" pitchFamily="18" charset="0"/>
              </a:rPr>
              <a:t>Validation set: </a:t>
            </a:r>
          </a:p>
          <a:p>
            <a:pPr lvl="2"/>
            <a:r>
              <a:rPr lang="en-US" altLang="en-US" sz="2000" dirty="0">
                <a:latin typeface="Times New Roman" panose="02020603050405020304" pitchFamily="18" charset="0"/>
                <a:cs typeface="Times New Roman" panose="02020603050405020304" pitchFamily="18" charset="0"/>
              </a:rPr>
              <a:t> use for estimating generalization error</a:t>
            </a:r>
          </a:p>
          <a:p>
            <a:pPr lvl="2"/>
            <a:r>
              <a:rPr lang="en-US" altLang="en-US" sz="2000" dirty="0">
                <a:latin typeface="Times New Roman" panose="02020603050405020304" pitchFamily="18" charset="0"/>
                <a:cs typeface="Times New Roman" panose="02020603050405020304" pitchFamily="18" charset="0"/>
              </a:rPr>
              <a:t> Note: validation set is not the same as test set</a:t>
            </a:r>
          </a:p>
          <a:p>
            <a:r>
              <a:rPr lang="en-US" altLang="en-US" sz="2000" dirty="0">
                <a:latin typeface="Times New Roman" panose="02020603050405020304" pitchFamily="18" charset="0"/>
                <a:cs typeface="Times New Roman" panose="02020603050405020304" pitchFamily="18" charset="0"/>
              </a:rPr>
              <a:t>Drawback:</a:t>
            </a:r>
          </a:p>
          <a:p>
            <a:pPr lvl="1"/>
            <a:r>
              <a:rPr lang="en-US" altLang="en-US" sz="2000" dirty="0">
                <a:latin typeface="Times New Roman" panose="02020603050405020304" pitchFamily="18" charset="0"/>
                <a:cs typeface="Times New Roman" panose="02020603050405020304" pitchFamily="18" charset="0"/>
              </a:rPr>
              <a:t>Less data available for training</a:t>
            </a:r>
          </a:p>
          <a:p>
            <a:pPr lvl="1"/>
            <a:endParaRPr lang="en-US" altLang="en-US" sz="2000" dirty="0">
              <a:latin typeface="Times New Roman" panose="02020603050405020304" pitchFamily="18" charset="0"/>
              <a:cs typeface="Times New Roman" panose="02020603050405020304" pitchFamily="18" charset="0"/>
            </a:endParaRPr>
          </a:p>
          <a:p>
            <a:pPr lvl="1"/>
            <a:r>
              <a:rPr lang="en-IN" sz="2000" dirty="0"/>
              <a:t>A validation set is a subset of your data that is not used for training your model, but for evaluating its performance on unseen data. </a:t>
            </a:r>
          </a:p>
          <a:p>
            <a:pPr lvl="1"/>
            <a:endParaRPr lang="en-IN" sz="2000" dirty="0"/>
          </a:p>
          <a:p>
            <a:pPr lvl="1" algn="just"/>
            <a:r>
              <a:rPr lang="en-IN" sz="2000" dirty="0"/>
              <a:t>A validation set helps you tune your model's hyperparameters, such as learning rate, regularization, or number of hidden layers, and select the best model among different candidates.</a:t>
            </a:r>
            <a:endParaRPr lang="en-US" altLang="en-US" sz="2000" dirty="0"/>
          </a:p>
          <a:p>
            <a:pPr lvl="1"/>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36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983783" y="228600"/>
            <a:ext cx="6848517" cy="871780"/>
          </a:xfrm>
        </p:spPr>
        <p:txBody>
          <a:bodyPr>
            <a:noAutofit/>
          </a:bodyPr>
          <a:lstStyle/>
          <a:p>
            <a:pPr algn="ctr">
              <a:lnSpc>
                <a:spcPct val="100000"/>
              </a:lnSpc>
            </a:pPr>
            <a:r>
              <a:rPr lang="en-US" altLang="en-US" sz="2000" dirty="0">
                <a:solidFill>
                  <a:srgbClr val="000000"/>
                </a:solidFill>
              </a:rPr>
              <a:t>Model Selection:</a:t>
            </a:r>
            <a:br>
              <a:rPr lang="en-US" altLang="en-US" sz="2000" dirty="0">
                <a:solidFill>
                  <a:srgbClr val="000000"/>
                </a:solidFill>
              </a:rPr>
            </a:br>
            <a:r>
              <a:rPr lang="en-US" altLang="en-US" sz="2000" dirty="0"/>
              <a:t>Incorporating Model Complexity</a:t>
            </a:r>
          </a:p>
        </p:txBody>
      </p:sp>
      <p:sp>
        <p:nvSpPr>
          <p:cNvPr id="23554" name="Rectangle 3"/>
          <p:cNvSpPr>
            <a:spLocks noGrp="1" noChangeArrowheads="1"/>
          </p:cNvSpPr>
          <p:nvPr>
            <p:ph type="body" idx="1"/>
          </p:nvPr>
        </p:nvSpPr>
        <p:spPr>
          <a:xfrm>
            <a:off x="311700" y="1013834"/>
            <a:ext cx="8520600" cy="3416400"/>
          </a:xfrm>
        </p:spPr>
        <p:txBody>
          <a:bodyPr/>
          <a:lstStyle/>
          <a:p>
            <a:r>
              <a:rPr lang="en-US" altLang="en-US" dirty="0"/>
              <a:t>Rationale: Occam’s Razor</a:t>
            </a:r>
          </a:p>
          <a:p>
            <a:pPr lvl="1"/>
            <a:r>
              <a:rPr lang="en-US" altLang="en-US" sz="1800" dirty="0"/>
              <a:t>Given two models of similar generalization errors,  one should prefer the simpler model over the more complex model</a:t>
            </a:r>
          </a:p>
          <a:p>
            <a:pPr lvl="4"/>
            <a:endParaRPr lang="en-US" altLang="en-US" sz="1350" dirty="0">
              <a:latin typeface="Times New Roman" charset="0"/>
            </a:endParaRPr>
          </a:p>
          <a:p>
            <a:pPr lvl="1"/>
            <a:r>
              <a:rPr lang="en-US" altLang="en-US" sz="1800" dirty="0"/>
              <a:t>A complex model has a greater chance of being fitted accidentally by error in data. </a:t>
            </a:r>
          </a:p>
          <a:p>
            <a:pPr lvl="1"/>
            <a:endParaRPr lang="en-US" altLang="en-US" sz="1350" dirty="0">
              <a:latin typeface="Times New Roman" charset="0"/>
            </a:endParaRPr>
          </a:p>
          <a:p>
            <a:pPr lvl="1"/>
            <a:r>
              <a:rPr lang="en-US" altLang="en-US" sz="1800" dirty="0"/>
              <a:t>Therefore, one should include model complexity when evaluating a model</a:t>
            </a:r>
          </a:p>
          <a:p>
            <a:pPr marL="342900" lvl="1" indent="0">
              <a:buNone/>
            </a:pPr>
            <a:endParaRPr lang="en-US" altLang="en-US" sz="900" dirty="0">
              <a:solidFill>
                <a:srgbClr val="FF0000"/>
              </a:solidFill>
            </a:endParaRPr>
          </a:p>
          <a:p>
            <a:pPr lvl="1"/>
            <a:endParaRPr lang="en-US" altLang="en-US" dirty="0"/>
          </a:p>
          <a:p>
            <a:pPr lvl="2"/>
            <a:endParaRPr lang="en-US" altLang="en-US" dirty="0"/>
          </a:p>
        </p:txBody>
      </p:sp>
      <p:sp>
        <p:nvSpPr>
          <p:cNvPr id="5" name="Rectangle 4"/>
          <p:cNvSpPr/>
          <p:nvPr/>
        </p:nvSpPr>
        <p:spPr>
          <a:xfrm>
            <a:off x="488197" y="4245568"/>
            <a:ext cx="8344103" cy="369332"/>
          </a:xfrm>
          <a:prstGeom prst="rect">
            <a:avLst/>
          </a:prstGeom>
        </p:spPr>
        <p:txBody>
          <a:bodyPr wrap="square">
            <a:spAutoFit/>
          </a:bodyPr>
          <a:lstStyle/>
          <a:p>
            <a:pPr lvl="1">
              <a:spcBef>
                <a:spcPct val="10000"/>
              </a:spcBef>
              <a:spcAft>
                <a:spcPts val="300"/>
              </a:spcAft>
              <a:buClr>
                <a:srgbClr val="0C7B9C"/>
              </a:buClr>
              <a:buSzPct val="100000"/>
            </a:pPr>
            <a:r>
              <a:rPr lang="en-US" altLang="en-US" sz="1800" dirty="0">
                <a:solidFill>
                  <a:srgbClr val="FF0000"/>
                </a:solidFill>
              </a:rPr>
              <a:t>Gen. Error(Model) = Train. Error(Model, Train. Data) + </a:t>
            </a:r>
            <a:r>
              <a:rPr lang="el-GR" altLang="en-US" sz="1800" dirty="0">
                <a:solidFill>
                  <a:srgbClr val="FF0000"/>
                </a:solidFill>
              </a:rPr>
              <a:t>α</a:t>
            </a:r>
            <a:r>
              <a:rPr lang="en-IN" altLang="en-US" sz="1800" dirty="0">
                <a:solidFill>
                  <a:srgbClr val="FF0000"/>
                </a:solidFill>
              </a:rPr>
              <a:t> </a:t>
            </a:r>
            <a:r>
              <a:rPr lang="en-US" altLang="en-US" sz="1800" dirty="0">
                <a:solidFill>
                  <a:srgbClr val="FF0000"/>
                </a:solidFill>
              </a:rPr>
              <a:t>x Complexity(Model)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algn="ctr"/>
            <a:r>
              <a:rPr lang="en-US" altLang="en-US" sz="2100" dirty="0">
                <a:solidFill>
                  <a:srgbClr val="000000"/>
                </a:solidFill>
              </a:rPr>
              <a:t>Estimating the Complexity of Decision Trees</a:t>
            </a:r>
            <a:endParaRPr lang="en-US" altLang="en-US" dirty="0"/>
          </a:p>
        </p:txBody>
      </p:sp>
      <p:sp>
        <p:nvSpPr>
          <p:cNvPr id="24578" name="Rectangle 3"/>
          <p:cNvSpPr>
            <a:spLocks noGrp="1" noChangeArrowheads="1"/>
          </p:cNvSpPr>
          <p:nvPr>
            <p:ph type="body" idx="1"/>
          </p:nvPr>
        </p:nvSpPr>
        <p:spPr/>
        <p:txBody>
          <a:bodyPr/>
          <a:lstStyle/>
          <a:p>
            <a:r>
              <a:rPr lang="en-US" altLang="en-US" b="1" dirty="0"/>
              <a:t>Pessimistic Error Estimate</a:t>
            </a:r>
            <a:r>
              <a:rPr lang="en-US" altLang="en-US" dirty="0"/>
              <a:t> of decision tree </a:t>
            </a:r>
            <a:r>
              <a:rPr lang="en-US" altLang="en-US" i="1" dirty="0">
                <a:latin typeface="Times New Roman" charset="0"/>
              </a:rPr>
              <a:t>T </a:t>
            </a:r>
            <a:r>
              <a:rPr lang="en-US" altLang="en-US" dirty="0"/>
              <a:t>with k leaf nodes:</a:t>
            </a:r>
          </a:p>
          <a:p>
            <a:pPr lvl="1"/>
            <a:endParaRPr lang="en-US" altLang="en-US" dirty="0"/>
          </a:p>
          <a:p>
            <a:pPr lvl="1"/>
            <a:endParaRPr lang="en-US" altLang="en-US" dirty="0"/>
          </a:p>
          <a:p>
            <a:pPr lvl="1"/>
            <a:endParaRPr lang="en-US" altLang="en-US" dirty="0"/>
          </a:p>
          <a:p>
            <a:pPr lvl="1"/>
            <a:endParaRPr lang="en-US" altLang="en-US" dirty="0"/>
          </a:p>
          <a:p>
            <a:pPr lvl="1"/>
            <a:r>
              <a:rPr lang="en-US" altLang="en-US" sz="1800" dirty="0">
                <a:sym typeface="Symbol" charset="2"/>
              </a:rPr>
              <a:t>err(T): error rate on all training records </a:t>
            </a:r>
          </a:p>
          <a:p>
            <a:pPr lvl="1"/>
            <a:r>
              <a:rPr lang="en-US" altLang="en-US" sz="1800" dirty="0">
                <a:sym typeface="Symbol" charset="2"/>
              </a:rPr>
              <a:t>: trade-off hyper-parameter (similar to </a:t>
            </a:r>
            <a:r>
              <a:rPr lang="el-GR" altLang="en-US" sz="1800" dirty="0">
                <a:sym typeface="Symbol" charset="2"/>
              </a:rPr>
              <a:t>α</a:t>
            </a:r>
            <a:r>
              <a:rPr lang="en-US" altLang="en-US" sz="1800" dirty="0">
                <a:sym typeface="Symbol" charset="2"/>
              </a:rPr>
              <a:t>  )</a:t>
            </a:r>
          </a:p>
          <a:p>
            <a:pPr lvl="2"/>
            <a:r>
              <a:rPr lang="en-US" altLang="en-US" sz="1500" dirty="0">
                <a:sym typeface="Symbol" charset="2"/>
              </a:rPr>
              <a:t> Relative cost of adding a leaf node</a:t>
            </a:r>
          </a:p>
          <a:p>
            <a:pPr lvl="1"/>
            <a:r>
              <a:rPr lang="en-US" altLang="en-US" sz="1800" dirty="0">
                <a:sym typeface="Symbol" charset="2"/>
              </a:rPr>
              <a:t>k: number of leaf nodes</a:t>
            </a:r>
          </a:p>
          <a:p>
            <a:pPr lvl="1"/>
            <a:r>
              <a:rPr lang="en-US" altLang="en-US" sz="1800" dirty="0" err="1">
                <a:sym typeface="Symbol" charset="2"/>
              </a:rPr>
              <a:t>N</a:t>
            </a:r>
            <a:r>
              <a:rPr lang="en-US" altLang="en-US" sz="1800" baseline="-25000" dirty="0" err="1">
                <a:sym typeface="Symbol" charset="2"/>
              </a:rPr>
              <a:t>train</a:t>
            </a:r>
            <a:r>
              <a:rPr lang="en-US" altLang="en-US" sz="1800" dirty="0">
                <a:sym typeface="Symbol" charset="2"/>
              </a:rPr>
              <a:t>: total number of training records</a:t>
            </a:r>
          </a:p>
        </p:txBody>
      </p:sp>
      <p:pic>
        <p:nvPicPr>
          <p:cNvPr id="9" name="Picture 8"/>
          <p:cNvPicPr>
            <a:picLocks noChangeAspect="1"/>
          </p:cNvPicPr>
          <p:nvPr/>
        </p:nvPicPr>
        <p:blipFill>
          <a:blip r:embed="rId2"/>
          <a:stretch>
            <a:fillRect/>
          </a:stretch>
        </p:blipFill>
        <p:spPr>
          <a:xfrm>
            <a:off x="5038887" y="1870435"/>
            <a:ext cx="3257550" cy="789329"/>
          </a:xfrm>
          <a:prstGeom prst="rect">
            <a:avLst/>
          </a:prstGeom>
        </p:spPr>
      </p:pic>
    </p:spTree>
    <p:extLst>
      <p:ext uri="{BB962C8B-B14F-4D97-AF65-F5344CB8AC3E}">
        <p14:creationId xmlns:p14="http://schemas.microsoft.com/office/powerpoint/2010/main" val="1431419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3028950" y="151468"/>
            <a:ext cx="5257800" cy="477182"/>
          </a:xfrm>
        </p:spPr>
        <p:txBody>
          <a:bodyPr>
            <a:normAutofit fontScale="90000"/>
          </a:bodyPr>
          <a:lstStyle/>
          <a:p>
            <a:pPr algn="ctr">
              <a:lnSpc>
                <a:spcPct val="100000"/>
              </a:lnSpc>
            </a:pPr>
            <a:r>
              <a:rPr lang="en-US" altLang="en-US" sz="1800" dirty="0">
                <a:solidFill>
                  <a:srgbClr val="000000"/>
                </a:solidFill>
              </a:rPr>
              <a:t>Estimating the Complexity of Decision Trees: Example</a:t>
            </a:r>
            <a:endParaRPr lang="en-US" altLang="en-US" sz="2100" dirty="0"/>
          </a:p>
        </p:txBody>
      </p:sp>
      <p:graphicFrame>
        <p:nvGraphicFramePr>
          <p:cNvPr id="25602" name="Object 4"/>
          <p:cNvGraphicFramePr>
            <a:graphicFrameLocks noChangeAspect="1"/>
          </p:cNvGraphicFramePr>
          <p:nvPr/>
        </p:nvGraphicFramePr>
        <p:xfrm>
          <a:off x="1485900" y="914400"/>
          <a:ext cx="4800600" cy="2576513"/>
        </p:xfrm>
        <a:graphic>
          <a:graphicData uri="http://schemas.openxmlformats.org/presentationml/2006/ole">
            <mc:AlternateContent xmlns:mc="http://schemas.openxmlformats.org/markup-compatibility/2006">
              <mc:Choice xmlns:v="urn:schemas-microsoft-com:vml" Requires="v">
                <p:oleObj name="Visio" r:id="rId2" imgW="9715500" imgH="5207000" progId="Visio.Drawing.6">
                  <p:embed/>
                </p:oleObj>
              </mc:Choice>
              <mc:Fallback>
                <p:oleObj name="Visio" r:id="rId2" imgW="9715500" imgH="5207000" progId="Visio.Drawing.6">
                  <p:embed/>
                  <p:pic>
                    <p:nvPicPr>
                      <p:cNvPr id="2560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914400"/>
                        <a:ext cx="4800600" cy="257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029125" name="Text Box 5"/>
          <p:cNvSpPr txBox="1">
            <a:spLocks noChangeArrowheads="1"/>
          </p:cNvSpPr>
          <p:nvPr/>
        </p:nvSpPr>
        <p:spPr bwMode="auto">
          <a:xfrm>
            <a:off x="6572250" y="1485900"/>
            <a:ext cx="12573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350"/>
              <a:t>e(T</a:t>
            </a:r>
            <a:r>
              <a:rPr lang="en-US" altLang="en-US" sz="1350" baseline="-25000"/>
              <a:t>L</a:t>
            </a:r>
            <a:r>
              <a:rPr lang="en-US" altLang="en-US" sz="1350"/>
              <a:t>) = 4/24</a:t>
            </a:r>
          </a:p>
          <a:p>
            <a:pPr>
              <a:spcBef>
                <a:spcPct val="50000"/>
              </a:spcBef>
              <a:spcAft>
                <a:spcPct val="100000"/>
              </a:spcAft>
              <a:buClrTx/>
              <a:buSzTx/>
              <a:buFontTx/>
              <a:buNone/>
            </a:pPr>
            <a:r>
              <a:rPr lang="en-US" altLang="en-US" sz="1350"/>
              <a:t>e(T</a:t>
            </a:r>
            <a:r>
              <a:rPr lang="en-US" altLang="en-US" sz="1350" baseline="-25000"/>
              <a:t>R</a:t>
            </a:r>
            <a:r>
              <a:rPr lang="en-US" altLang="en-US" sz="1350"/>
              <a:t>) = 6/24</a:t>
            </a:r>
          </a:p>
          <a:p>
            <a:pPr>
              <a:spcBef>
                <a:spcPct val="50000"/>
              </a:spcBef>
              <a:spcAft>
                <a:spcPct val="100000"/>
              </a:spcAft>
              <a:buClrTx/>
              <a:buSzTx/>
              <a:buFontTx/>
              <a:buNone/>
            </a:pPr>
            <a:r>
              <a:rPr lang="en-US" altLang="en-US" sz="1350">
                <a:sym typeface="Symbol" charset="2"/>
              </a:rPr>
              <a:t> = 1</a:t>
            </a:r>
          </a:p>
        </p:txBody>
      </p:sp>
      <p:sp>
        <p:nvSpPr>
          <p:cNvPr id="1029126" name="Text Box 6"/>
          <p:cNvSpPr txBox="1">
            <a:spLocks noChangeArrowheads="1"/>
          </p:cNvSpPr>
          <p:nvPr/>
        </p:nvSpPr>
        <p:spPr bwMode="auto">
          <a:xfrm>
            <a:off x="2057400" y="3771901"/>
            <a:ext cx="394335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350" dirty="0" err="1"/>
              <a:t>e</a:t>
            </a:r>
            <a:r>
              <a:rPr lang="en-US" altLang="en-US" sz="1350" baseline="-25000" dirty="0" err="1"/>
              <a:t>gen</a:t>
            </a:r>
            <a:r>
              <a:rPr lang="en-US" altLang="en-US" sz="1350" dirty="0"/>
              <a:t>(T</a:t>
            </a:r>
            <a:r>
              <a:rPr lang="en-US" altLang="en-US" sz="1350" baseline="-25000" dirty="0"/>
              <a:t>L</a:t>
            </a:r>
            <a:r>
              <a:rPr lang="en-US" altLang="en-US" sz="1350" dirty="0"/>
              <a:t>) = 4/24 + 1*7/24 = 11/24 = 0.458</a:t>
            </a:r>
          </a:p>
          <a:p>
            <a:pPr>
              <a:spcBef>
                <a:spcPct val="50000"/>
              </a:spcBef>
              <a:spcAft>
                <a:spcPct val="100000"/>
              </a:spcAft>
              <a:buClrTx/>
              <a:buSzTx/>
              <a:buFontTx/>
              <a:buNone/>
            </a:pPr>
            <a:r>
              <a:rPr lang="en-US" altLang="en-US" sz="1350" dirty="0" err="1"/>
              <a:t>e</a:t>
            </a:r>
            <a:r>
              <a:rPr lang="en-US" altLang="en-US" sz="1350" baseline="-25000" dirty="0" err="1"/>
              <a:t>gen</a:t>
            </a:r>
            <a:r>
              <a:rPr lang="en-US" altLang="en-US" sz="1350" dirty="0"/>
              <a:t>(T</a:t>
            </a:r>
            <a:r>
              <a:rPr lang="en-US" altLang="en-US" sz="1350" baseline="-25000" dirty="0"/>
              <a:t>R</a:t>
            </a:r>
            <a:r>
              <a:rPr lang="en-US" altLang="en-US" sz="1350" dirty="0"/>
              <a:t>) = 6/24 + 1*4/24 = 10/24 = 0.417</a:t>
            </a:r>
          </a:p>
        </p:txBody>
      </p:sp>
    </p:spTree>
    <p:extLst>
      <p:ext uri="{BB962C8B-B14F-4D97-AF65-F5344CB8AC3E}">
        <p14:creationId xmlns:p14="http://schemas.microsoft.com/office/powerpoint/2010/main" val="620145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9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5" grpId="0"/>
      <p:bldP spid="102912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algn="ctr"/>
            <a:r>
              <a:rPr lang="en-US" altLang="en-US" sz="2100" dirty="0"/>
              <a:t>Estimating the Complexity of Decision Trees</a:t>
            </a:r>
          </a:p>
        </p:txBody>
      </p:sp>
      <p:sp>
        <p:nvSpPr>
          <p:cNvPr id="22530" name="Rectangle 3"/>
          <p:cNvSpPr>
            <a:spLocks noGrp="1" noChangeArrowheads="1"/>
          </p:cNvSpPr>
          <p:nvPr>
            <p:ph type="body" idx="1"/>
          </p:nvPr>
        </p:nvSpPr>
        <p:spPr>
          <a:xfrm>
            <a:off x="311700" y="1003105"/>
            <a:ext cx="8520600" cy="3416400"/>
          </a:xfrm>
        </p:spPr>
        <p:txBody>
          <a:bodyPr/>
          <a:lstStyle/>
          <a:p>
            <a:r>
              <a:rPr lang="en-US" altLang="en-US" dirty="0" err="1"/>
              <a:t>Resubstitution</a:t>
            </a:r>
            <a:r>
              <a:rPr lang="en-US" altLang="en-US" dirty="0"/>
              <a:t> Estimate: </a:t>
            </a:r>
          </a:p>
          <a:p>
            <a:pPr lvl="1"/>
            <a:r>
              <a:rPr lang="en-US" altLang="en-US" sz="1800" dirty="0"/>
              <a:t>Using training error as an </a:t>
            </a:r>
            <a:r>
              <a:rPr lang="en-US" altLang="en-US" sz="1800" dirty="0">
                <a:solidFill>
                  <a:srgbClr val="FF0000"/>
                </a:solidFill>
              </a:rPr>
              <a:t>optimistic</a:t>
            </a:r>
            <a:r>
              <a:rPr lang="en-US" altLang="en-US" sz="1800" dirty="0"/>
              <a:t> estimate of generalization error</a:t>
            </a:r>
          </a:p>
          <a:p>
            <a:pPr lvl="1"/>
            <a:r>
              <a:rPr lang="en-US" altLang="en-US" sz="1800" dirty="0"/>
              <a:t>Referred to as </a:t>
            </a:r>
            <a:r>
              <a:rPr lang="en-US" altLang="en-US" sz="1800" dirty="0">
                <a:solidFill>
                  <a:srgbClr val="FF0000"/>
                </a:solidFill>
              </a:rPr>
              <a:t>optimistic error </a:t>
            </a:r>
            <a:r>
              <a:rPr lang="en-US" altLang="en-US" sz="1800" dirty="0"/>
              <a:t>estimate</a:t>
            </a:r>
            <a:endParaRPr lang="en-US" altLang="en-US" dirty="0"/>
          </a:p>
        </p:txBody>
      </p:sp>
      <p:graphicFrame>
        <p:nvGraphicFramePr>
          <p:cNvPr id="22531" name="Object 4"/>
          <p:cNvGraphicFramePr>
            <a:graphicFrameLocks noGrp="1" noChangeAspect="1"/>
          </p:cNvGraphicFramePr>
          <p:nvPr>
            <p:ph sz="half" idx="4294967295"/>
            <p:extLst>
              <p:ext uri="{D42A27DB-BD31-4B8C-83A1-F6EECF244321}">
                <p14:modId xmlns:p14="http://schemas.microsoft.com/office/powerpoint/2010/main" val="1845159016"/>
              </p:ext>
            </p:extLst>
          </p:nvPr>
        </p:nvGraphicFramePr>
        <p:xfrm>
          <a:off x="1676470" y="2238536"/>
          <a:ext cx="4457700" cy="2391632"/>
        </p:xfrm>
        <a:graphic>
          <a:graphicData uri="http://schemas.openxmlformats.org/presentationml/2006/ole">
            <mc:AlternateContent xmlns:mc="http://schemas.openxmlformats.org/markup-compatibility/2006">
              <mc:Choice xmlns:v="urn:schemas-microsoft-com:vml" Requires="v">
                <p:oleObj name="Visio" r:id="rId2" imgW="9715500" imgH="5207000" progId="Visio.Drawing.6">
                  <p:embed/>
                </p:oleObj>
              </mc:Choice>
              <mc:Fallback>
                <p:oleObj name="Visio" r:id="rId2" imgW="9715500" imgH="5207000" progId="Visio.Drawing.6">
                  <p:embed/>
                  <p:pic>
                    <p:nvPicPr>
                      <p:cNvPr id="2253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70" y="2238536"/>
                        <a:ext cx="4457700" cy="2391632"/>
                      </a:xfrm>
                      <a:prstGeom prst="rect">
                        <a:avLst/>
                      </a:prstGeom>
                      <a:noFill/>
                      <a:ln>
                        <a:noFill/>
                      </a:ln>
                      <a:effectLst/>
                    </p:spPr>
                  </p:pic>
                </p:oleObj>
              </mc:Fallback>
            </mc:AlternateContent>
          </a:graphicData>
        </a:graphic>
      </p:graphicFrame>
      <p:sp>
        <p:nvSpPr>
          <p:cNvPr id="1022982" name="Text Box 6"/>
          <p:cNvSpPr txBox="1">
            <a:spLocks noChangeArrowheads="1"/>
          </p:cNvSpPr>
          <p:nvPr/>
        </p:nvSpPr>
        <p:spPr bwMode="auto">
          <a:xfrm>
            <a:off x="6636440" y="2405063"/>
            <a:ext cx="12573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350"/>
              <a:t>e(T</a:t>
            </a:r>
            <a:r>
              <a:rPr lang="en-US" altLang="en-US" sz="1350" baseline="-25000"/>
              <a:t>L</a:t>
            </a:r>
            <a:r>
              <a:rPr lang="en-US" altLang="en-US" sz="1350"/>
              <a:t>) = 4/24</a:t>
            </a:r>
          </a:p>
          <a:p>
            <a:pPr>
              <a:spcBef>
                <a:spcPct val="50000"/>
              </a:spcBef>
              <a:spcAft>
                <a:spcPct val="100000"/>
              </a:spcAft>
              <a:buClrTx/>
              <a:buSzTx/>
              <a:buFontTx/>
              <a:buNone/>
            </a:pPr>
            <a:r>
              <a:rPr lang="en-US" altLang="en-US" sz="1350" dirty="0"/>
              <a:t>e(T</a:t>
            </a:r>
            <a:r>
              <a:rPr lang="en-US" altLang="en-US" sz="1350" baseline="-25000" dirty="0"/>
              <a:t>R</a:t>
            </a:r>
            <a:r>
              <a:rPr lang="en-US" altLang="en-US" sz="1350" dirty="0"/>
              <a:t>) = 6/24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2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TextBox 2"/>
          <p:cNvSpPr txBox="1"/>
          <p:nvPr/>
        </p:nvSpPr>
        <p:spPr>
          <a:xfrm>
            <a:off x="1661944" y="195049"/>
            <a:ext cx="5640513"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Unsupervised Learning - Clustering </a:t>
            </a:r>
            <a:endParaRPr lang="en-IN" sz="240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2" descr="Clustering in Machine Learning - Javatpoint">
            <a:extLst>
              <a:ext uri="{FF2B5EF4-FFF2-40B4-BE49-F238E27FC236}">
                <a16:creationId xmlns:a16="http://schemas.microsoft.com/office/drawing/2014/main" id="{10593447-9F57-6441-DBA3-90B548226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446" y="985837"/>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1038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algn="ctr"/>
            <a:r>
              <a:rPr lang="en-US" altLang="en-US" dirty="0"/>
              <a:t>Minimum Description Length (MDL)</a:t>
            </a:r>
          </a:p>
        </p:txBody>
      </p:sp>
      <p:sp>
        <p:nvSpPr>
          <p:cNvPr id="26626" name="Rectangle 3"/>
          <p:cNvSpPr>
            <a:spLocks noGrp="1" noChangeArrowheads="1"/>
          </p:cNvSpPr>
          <p:nvPr>
            <p:ph type="body" idx="1"/>
          </p:nvPr>
        </p:nvSpPr>
        <p:spPr>
          <a:xfrm>
            <a:off x="342900" y="937647"/>
            <a:ext cx="8653866" cy="3853429"/>
          </a:xfrm>
        </p:spPr>
        <p:txBody>
          <a:bodyPr>
            <a:normAutofit/>
          </a:bodyPr>
          <a:lstStyle/>
          <a:p>
            <a:pPr marL="257175" indent="-257175">
              <a:lnSpc>
                <a:spcPct val="90000"/>
              </a:lnSpc>
            </a:pPr>
            <a:r>
              <a:rPr lang="en-IN" altLang="en-US" sz="1400" dirty="0">
                <a:solidFill>
                  <a:srgbClr val="FF0000"/>
                </a:solidFill>
              </a:rPr>
              <a:t>Description length consists of two terms:</a:t>
            </a:r>
            <a:endParaRPr lang="en-US" altLang="en-US" sz="1400" dirty="0">
              <a:solidFill>
                <a:srgbClr val="FF0000"/>
              </a:solidFill>
            </a:endParaRPr>
          </a:p>
          <a:p>
            <a:pPr marL="257175" indent="-257175">
              <a:lnSpc>
                <a:spcPct val="90000"/>
              </a:lnSpc>
            </a:pPr>
            <a:endParaRPr lang="en-US" altLang="en-US" sz="1400" dirty="0">
              <a:solidFill>
                <a:srgbClr val="FF0000"/>
              </a:solidFill>
            </a:endParaRPr>
          </a:p>
          <a:p>
            <a:pPr marL="557213" lvl="1" indent="-214313">
              <a:lnSpc>
                <a:spcPct val="90000"/>
              </a:lnSpc>
            </a:pPr>
            <a:r>
              <a:rPr lang="en-US" altLang="en-US" dirty="0"/>
              <a:t>Cost of </a:t>
            </a:r>
            <a:r>
              <a:rPr lang="en-US" altLang="en-US" dirty="0">
                <a:solidFill>
                  <a:srgbClr val="FF0000"/>
                </a:solidFill>
              </a:rPr>
              <a:t>describing the model </a:t>
            </a:r>
            <a:r>
              <a:rPr lang="en-US" altLang="en-US" dirty="0"/>
              <a:t>(model cost)</a:t>
            </a:r>
          </a:p>
          <a:p>
            <a:pPr marL="557213" lvl="1" indent="-214313">
              <a:lnSpc>
                <a:spcPct val="90000"/>
              </a:lnSpc>
            </a:pPr>
            <a:endParaRPr lang="en-US" altLang="en-US" dirty="0"/>
          </a:p>
          <a:p>
            <a:pPr marL="557213" lvl="1" indent="-214313">
              <a:lnSpc>
                <a:spcPct val="90000"/>
              </a:lnSpc>
            </a:pPr>
            <a:r>
              <a:rPr lang="en-US" altLang="en-US" dirty="0"/>
              <a:t>Cost of </a:t>
            </a:r>
            <a:r>
              <a:rPr lang="en-US" altLang="en-US" dirty="0">
                <a:solidFill>
                  <a:srgbClr val="FF0000"/>
                </a:solidFill>
              </a:rPr>
              <a:t>describing the data given the model (data cost</a:t>
            </a:r>
            <a:r>
              <a:rPr lang="en-US" altLang="en-US" dirty="0"/>
              <a:t>)</a:t>
            </a:r>
          </a:p>
          <a:p>
            <a:pPr marL="557213" lvl="1" indent="-214313">
              <a:lnSpc>
                <a:spcPct val="90000"/>
              </a:lnSpc>
            </a:pPr>
            <a:endParaRPr lang="en-US" altLang="en-US" dirty="0"/>
          </a:p>
          <a:p>
            <a:pPr marL="257175" indent="-257175">
              <a:lnSpc>
                <a:spcPct val="90000"/>
              </a:lnSpc>
            </a:pPr>
            <a:r>
              <a:rPr lang="en-US" altLang="en-US" sz="1400" dirty="0"/>
              <a:t>L(D) = L(M) + L(D|M)</a:t>
            </a:r>
          </a:p>
          <a:p>
            <a:pPr marL="257175" indent="-257175">
              <a:lnSpc>
                <a:spcPct val="90000"/>
              </a:lnSpc>
            </a:pPr>
            <a:endParaRPr lang="en-US" altLang="en-US" sz="1400" dirty="0"/>
          </a:p>
          <a:p>
            <a:pPr marL="257175" indent="-257175">
              <a:lnSpc>
                <a:spcPct val="90000"/>
              </a:lnSpc>
            </a:pPr>
            <a:r>
              <a:rPr lang="en-US" altLang="en-US" sz="1400" dirty="0"/>
              <a:t>However there is a tradeoff between the two costs:</a:t>
            </a:r>
          </a:p>
          <a:p>
            <a:pPr marL="714375" lvl="1" indent="-257175">
              <a:lnSpc>
                <a:spcPct val="90000"/>
              </a:lnSpc>
            </a:pPr>
            <a:r>
              <a:rPr lang="en-US" altLang="en-US" dirty="0"/>
              <a:t>Very complex models describe the data in a lot of </a:t>
            </a:r>
          </a:p>
          <a:p>
            <a:pPr marL="457200" lvl="1" indent="0">
              <a:lnSpc>
                <a:spcPct val="90000"/>
              </a:lnSpc>
              <a:buNone/>
            </a:pPr>
            <a:r>
              <a:rPr lang="en-US" altLang="en-US" dirty="0"/>
              <a:t>detail but are expensive to describe</a:t>
            </a:r>
          </a:p>
          <a:p>
            <a:pPr marL="457200" lvl="1" indent="0">
              <a:lnSpc>
                <a:spcPct val="90000"/>
              </a:lnSpc>
              <a:buNone/>
            </a:pPr>
            <a:endParaRPr lang="en-US" altLang="en-US" dirty="0"/>
          </a:p>
          <a:p>
            <a:pPr marL="457200" lvl="1" indent="0">
              <a:lnSpc>
                <a:spcPct val="90000"/>
              </a:lnSpc>
              <a:buNone/>
            </a:pPr>
            <a:endParaRPr lang="en-US" altLang="en-US" dirty="0"/>
          </a:p>
          <a:p>
            <a:pPr marL="457200" lvl="1" indent="0">
              <a:lnSpc>
                <a:spcPct val="90000"/>
              </a:lnSpc>
              <a:buNone/>
            </a:pPr>
            <a:endParaRPr lang="en-US" altLang="en-US" dirty="0"/>
          </a:p>
          <a:p>
            <a:pPr marL="457200" lvl="1" indent="0">
              <a:lnSpc>
                <a:spcPct val="90000"/>
              </a:lnSpc>
              <a:buNone/>
            </a:pPr>
            <a:endParaRPr lang="en-US" altLang="en-US" dirty="0"/>
          </a:p>
          <a:p>
            <a:pPr marL="714375" lvl="1" indent="-257175">
              <a:lnSpc>
                <a:spcPct val="90000"/>
              </a:lnSpc>
            </a:pPr>
            <a:endParaRPr lang="en-US" altLang="en-US" dirty="0"/>
          </a:p>
          <a:p>
            <a:pPr marL="714375" lvl="1" indent="-257175">
              <a:lnSpc>
                <a:spcPct val="90000"/>
              </a:lnSpc>
            </a:pPr>
            <a:r>
              <a:rPr lang="en-US" altLang="en-US" dirty="0"/>
              <a:t>Very simple models are cheap to describe but require a</a:t>
            </a:r>
          </a:p>
          <a:p>
            <a:pPr marL="457200" lvl="1" indent="0">
              <a:lnSpc>
                <a:spcPct val="90000"/>
              </a:lnSpc>
              <a:buNone/>
            </a:pPr>
            <a:r>
              <a:rPr lang="en-US" altLang="en-US" dirty="0"/>
              <a:t> lot of work to describe the data given the model. </a:t>
            </a:r>
          </a:p>
        </p:txBody>
      </p:sp>
      <p:pic>
        <p:nvPicPr>
          <p:cNvPr id="3" name="Picture 2">
            <a:extLst>
              <a:ext uri="{FF2B5EF4-FFF2-40B4-BE49-F238E27FC236}">
                <a16:creationId xmlns:a16="http://schemas.microsoft.com/office/drawing/2014/main" id="{F6047C64-6656-B837-A7C6-421EDFF0DEFA}"/>
              </a:ext>
            </a:extLst>
          </p:cNvPr>
          <p:cNvPicPr>
            <a:picLocks noChangeAspect="1"/>
          </p:cNvPicPr>
          <p:nvPr/>
        </p:nvPicPr>
        <p:blipFill>
          <a:blip r:embed="rId2"/>
          <a:stretch>
            <a:fillRect/>
          </a:stretch>
        </p:blipFill>
        <p:spPr>
          <a:xfrm>
            <a:off x="5384113" y="838584"/>
            <a:ext cx="3721330" cy="2834513"/>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MDL and Data Mining</a:t>
            </a:r>
          </a:p>
        </p:txBody>
      </p:sp>
      <p:sp>
        <p:nvSpPr>
          <p:cNvPr id="3" name="Content Placeholder 2"/>
          <p:cNvSpPr>
            <a:spLocks noGrp="1"/>
          </p:cNvSpPr>
          <p:nvPr>
            <p:ph idx="1"/>
          </p:nvPr>
        </p:nvSpPr>
        <p:spPr>
          <a:xfrm>
            <a:off x="242400" y="901627"/>
            <a:ext cx="8520600" cy="3416400"/>
          </a:xfrm>
        </p:spPr>
        <p:txBody>
          <a:bodyPr>
            <a:normAutofit/>
          </a:bodyPr>
          <a:lstStyle/>
          <a:p>
            <a:r>
              <a:rPr lang="en-US" dirty="0"/>
              <a:t>Why does the shorter encoding make sense?</a:t>
            </a:r>
          </a:p>
          <a:p>
            <a:pPr lvl="1"/>
            <a:r>
              <a:rPr lang="en-US" sz="1800" dirty="0"/>
              <a:t>Shorter encoding implies </a:t>
            </a:r>
            <a:r>
              <a:rPr lang="en-US" sz="1800" dirty="0">
                <a:solidFill>
                  <a:schemeClr val="accent6">
                    <a:lumMod val="75000"/>
                  </a:schemeClr>
                </a:solidFill>
              </a:rPr>
              <a:t>regularities</a:t>
            </a:r>
            <a:r>
              <a:rPr lang="en-US" sz="1800" dirty="0"/>
              <a:t> in the data</a:t>
            </a:r>
          </a:p>
          <a:p>
            <a:pPr lvl="1"/>
            <a:r>
              <a:rPr lang="en-US" sz="1800" dirty="0"/>
              <a:t>Regularities in the data imply </a:t>
            </a:r>
            <a:r>
              <a:rPr lang="en-US" sz="1800" dirty="0">
                <a:solidFill>
                  <a:srgbClr val="0070C0"/>
                </a:solidFill>
              </a:rPr>
              <a:t>patterns</a:t>
            </a:r>
          </a:p>
          <a:p>
            <a:pPr lvl="1"/>
            <a:r>
              <a:rPr lang="en-US" sz="1800" dirty="0"/>
              <a:t>Patterns are interesting</a:t>
            </a:r>
          </a:p>
          <a:p>
            <a:pPr lvl="1"/>
            <a:endParaRPr lang="en-US" sz="1800" dirty="0"/>
          </a:p>
          <a:p>
            <a:r>
              <a:rPr lang="en-US" dirty="0"/>
              <a:t>Example</a:t>
            </a:r>
          </a:p>
        </p:txBody>
      </p:sp>
      <p:sp>
        <p:nvSpPr>
          <p:cNvPr id="4" name="TextBox 3"/>
          <p:cNvSpPr txBox="1"/>
          <p:nvPr/>
        </p:nvSpPr>
        <p:spPr>
          <a:xfrm>
            <a:off x="1400660" y="2891419"/>
            <a:ext cx="6899646" cy="830997"/>
          </a:xfrm>
          <a:prstGeom prst="rect">
            <a:avLst/>
          </a:prstGeom>
          <a:noFill/>
        </p:spPr>
        <p:txBody>
          <a:bodyPr wrap="none" rtlCol="0">
            <a:spAutoFit/>
          </a:bodyPr>
          <a:lstStyle/>
          <a:p>
            <a:r>
              <a:rPr lang="en-US" sz="1600" dirty="0"/>
              <a:t>00001000010000100001000010000100001000010001000010000100001</a:t>
            </a:r>
          </a:p>
          <a:p>
            <a:endParaRPr lang="en-US" sz="1600" dirty="0"/>
          </a:p>
          <a:p>
            <a:pPr marL="214313" indent="-214313">
              <a:buFont typeface="Arial" pitchFamily="34" charset="0"/>
              <a:buChar char="•"/>
            </a:pPr>
            <a:r>
              <a:rPr lang="en-US" sz="1600" dirty="0"/>
              <a:t>Short description length, just repeat 12 times 00001</a:t>
            </a:r>
          </a:p>
        </p:txBody>
      </p:sp>
      <p:sp>
        <p:nvSpPr>
          <p:cNvPr id="5" name="TextBox 4"/>
          <p:cNvSpPr txBox="1"/>
          <p:nvPr/>
        </p:nvSpPr>
        <p:spPr>
          <a:xfrm>
            <a:off x="1286847" y="3902528"/>
            <a:ext cx="7127272" cy="830997"/>
          </a:xfrm>
          <a:prstGeom prst="rect">
            <a:avLst/>
          </a:prstGeom>
          <a:noFill/>
        </p:spPr>
        <p:txBody>
          <a:bodyPr wrap="none" rtlCol="0">
            <a:spAutoFit/>
          </a:bodyPr>
          <a:lstStyle/>
          <a:p>
            <a:r>
              <a:rPr lang="en-US" sz="1600" dirty="0"/>
              <a:t>0100111001010011011010100001110101111011011010101110010011100</a:t>
            </a:r>
          </a:p>
          <a:p>
            <a:endParaRPr lang="en-US" sz="1600" dirty="0"/>
          </a:p>
          <a:p>
            <a:pPr marL="214313" indent="-214313">
              <a:buFont typeface="Arial" pitchFamily="34" charset="0"/>
              <a:buChar char="•"/>
            </a:pPr>
            <a:r>
              <a:rPr lang="en-US" sz="1600" dirty="0"/>
              <a:t>Random sequence, no patterns, no compression</a:t>
            </a:r>
          </a:p>
        </p:txBody>
      </p:sp>
    </p:spTree>
    <p:extLst>
      <p:ext uri="{BB962C8B-B14F-4D97-AF65-F5344CB8AC3E}">
        <p14:creationId xmlns:p14="http://schemas.microsoft.com/office/powerpoint/2010/main" val="19461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algn="ctr"/>
            <a:r>
              <a:rPr lang="en-US" altLang="en-US" dirty="0"/>
              <a:t>Minimum Description Length (MDL)</a:t>
            </a:r>
          </a:p>
        </p:txBody>
      </p:sp>
      <p:sp>
        <p:nvSpPr>
          <p:cNvPr id="26626" name="Rectangle 3"/>
          <p:cNvSpPr>
            <a:spLocks noGrp="1" noChangeArrowheads="1"/>
          </p:cNvSpPr>
          <p:nvPr>
            <p:ph type="body" idx="1"/>
          </p:nvPr>
        </p:nvSpPr>
        <p:spPr>
          <a:xfrm>
            <a:off x="342900" y="2890838"/>
            <a:ext cx="8653866" cy="1900238"/>
          </a:xfrm>
        </p:spPr>
        <p:txBody>
          <a:bodyPr>
            <a:normAutofit fontScale="85000" lnSpcReduction="10000"/>
          </a:bodyPr>
          <a:lstStyle/>
          <a:p>
            <a:pPr marL="257175" indent="-257175">
              <a:lnSpc>
                <a:spcPct val="90000"/>
              </a:lnSpc>
            </a:pPr>
            <a:r>
              <a:rPr lang="en-US" altLang="en-US" dirty="0">
                <a:solidFill>
                  <a:srgbClr val="FF0000"/>
                </a:solidFill>
              </a:rPr>
              <a:t>Cost(</a:t>
            </a:r>
            <a:r>
              <a:rPr lang="en-US" altLang="en-US" dirty="0" err="1">
                <a:solidFill>
                  <a:srgbClr val="FF0000"/>
                </a:solidFill>
              </a:rPr>
              <a:t>Model,Data</a:t>
            </a:r>
            <a:r>
              <a:rPr lang="en-US" altLang="en-US" dirty="0">
                <a:solidFill>
                  <a:srgbClr val="FF0000"/>
                </a:solidFill>
              </a:rPr>
              <a:t>) = Cost(</a:t>
            </a:r>
            <a:r>
              <a:rPr lang="en-US" altLang="en-US" dirty="0" err="1">
                <a:solidFill>
                  <a:srgbClr val="FF0000"/>
                </a:solidFill>
              </a:rPr>
              <a:t>Data|Model</a:t>
            </a:r>
            <a:r>
              <a:rPr lang="en-US" altLang="en-US" dirty="0">
                <a:solidFill>
                  <a:srgbClr val="FF0000"/>
                </a:solidFill>
              </a:rPr>
              <a:t>) +  </a:t>
            </a:r>
            <a:r>
              <a:rPr lang="el-GR" altLang="en-US" dirty="0">
                <a:solidFill>
                  <a:srgbClr val="FF0000"/>
                </a:solidFill>
              </a:rPr>
              <a:t>α</a:t>
            </a:r>
            <a:r>
              <a:rPr lang="en-US" altLang="en-US" dirty="0">
                <a:solidFill>
                  <a:srgbClr val="FF0000"/>
                </a:solidFill>
              </a:rPr>
              <a:t>  x Cost(Model)</a:t>
            </a:r>
          </a:p>
          <a:p>
            <a:pPr marL="257175" indent="-257175">
              <a:lnSpc>
                <a:spcPct val="90000"/>
              </a:lnSpc>
            </a:pPr>
            <a:endParaRPr lang="en-US" altLang="en-US" dirty="0">
              <a:solidFill>
                <a:srgbClr val="FF0000"/>
              </a:solidFill>
            </a:endParaRPr>
          </a:p>
          <a:p>
            <a:pPr marL="557213" lvl="1" indent="-214313">
              <a:lnSpc>
                <a:spcPct val="90000"/>
              </a:lnSpc>
            </a:pPr>
            <a:r>
              <a:rPr lang="en-US" altLang="en-US" sz="1800" dirty="0"/>
              <a:t>Cost is the number of bits needed for encoding.</a:t>
            </a:r>
          </a:p>
          <a:p>
            <a:pPr marL="557213" lvl="1" indent="-214313">
              <a:lnSpc>
                <a:spcPct val="90000"/>
              </a:lnSpc>
            </a:pPr>
            <a:endParaRPr lang="en-US" altLang="en-US" sz="1800" dirty="0"/>
          </a:p>
          <a:p>
            <a:pPr marL="557213" lvl="1" indent="-214313">
              <a:lnSpc>
                <a:spcPct val="90000"/>
              </a:lnSpc>
            </a:pPr>
            <a:r>
              <a:rPr lang="en-US" altLang="en-US" sz="1800" dirty="0"/>
              <a:t>Search for the least costly model.</a:t>
            </a:r>
          </a:p>
          <a:p>
            <a:pPr marL="557213" lvl="1" indent="-214313">
              <a:lnSpc>
                <a:spcPct val="90000"/>
              </a:lnSpc>
            </a:pPr>
            <a:endParaRPr lang="en-US" altLang="en-US" sz="1800" dirty="0"/>
          </a:p>
          <a:p>
            <a:pPr marL="257175" indent="-257175">
              <a:lnSpc>
                <a:spcPct val="90000"/>
              </a:lnSpc>
            </a:pPr>
            <a:r>
              <a:rPr lang="en-US" altLang="en-US" dirty="0"/>
              <a:t>Cost(</a:t>
            </a:r>
            <a:r>
              <a:rPr lang="en-US" altLang="en-US" dirty="0" err="1"/>
              <a:t>Data|Model</a:t>
            </a:r>
            <a:r>
              <a:rPr lang="en-US" altLang="en-US" dirty="0"/>
              <a:t>) encodes the misclassification errors.</a:t>
            </a:r>
          </a:p>
          <a:p>
            <a:pPr marL="257175" indent="-257175">
              <a:lnSpc>
                <a:spcPct val="90000"/>
              </a:lnSpc>
            </a:pPr>
            <a:endParaRPr lang="en-US" altLang="en-US" dirty="0"/>
          </a:p>
          <a:p>
            <a:pPr marL="257175" indent="-257175">
              <a:lnSpc>
                <a:spcPct val="90000"/>
              </a:lnSpc>
            </a:pPr>
            <a:r>
              <a:rPr lang="en-US" altLang="en-US" dirty="0"/>
              <a:t>Cost(Model) uses node encoding (number of children) plus splitting condition encoding.</a:t>
            </a:r>
          </a:p>
        </p:txBody>
      </p:sp>
      <p:graphicFrame>
        <p:nvGraphicFramePr>
          <p:cNvPr id="26627" name="Object 4"/>
          <p:cNvGraphicFramePr>
            <a:graphicFrameLocks noChangeAspect="1"/>
          </p:cNvGraphicFramePr>
          <p:nvPr/>
        </p:nvGraphicFramePr>
        <p:xfrm>
          <a:off x="2800350" y="857250"/>
          <a:ext cx="3294460" cy="1804988"/>
        </p:xfrm>
        <a:graphic>
          <a:graphicData uri="http://schemas.openxmlformats.org/presentationml/2006/ole">
            <mc:AlternateContent xmlns:mc="http://schemas.openxmlformats.org/markup-compatibility/2006">
              <mc:Choice xmlns:v="urn:schemas-microsoft-com:vml" Requires="v">
                <p:oleObj name="VISIO" r:id="rId2" imgW="6348984" imgH="3473196" progId="Visio.Drawing.6">
                  <p:embed/>
                </p:oleObj>
              </mc:Choice>
              <mc:Fallback>
                <p:oleObj name="VISIO" r:id="rId2" imgW="6348984" imgH="3473196" progId="Visio.Drawing.6">
                  <p:embed/>
                  <p:pic>
                    <p:nvPicPr>
                      <p:cNvPr id="2662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857250"/>
                        <a:ext cx="3294460"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8" name="Object 5"/>
          <p:cNvGraphicFramePr>
            <a:graphicFrameLocks noChangeAspect="1"/>
          </p:cNvGraphicFramePr>
          <p:nvPr/>
        </p:nvGraphicFramePr>
        <p:xfrm>
          <a:off x="1657350" y="914400"/>
          <a:ext cx="848916" cy="1600200"/>
        </p:xfrm>
        <a:graphic>
          <a:graphicData uri="http://schemas.openxmlformats.org/presentationml/2006/ole">
            <mc:AlternateContent xmlns:mc="http://schemas.openxmlformats.org/markup-compatibility/2006">
              <mc:Choice xmlns:v="urn:schemas-microsoft-com:vml" Requires="v">
                <p:oleObj name="Worksheet" r:id="rId4" imgW="1168400" imgH="2057400" progId="Excel.Sheet.8">
                  <p:embed/>
                </p:oleObj>
              </mc:Choice>
              <mc:Fallback>
                <p:oleObj name="Worksheet" r:id="rId4" imgW="1168400" imgH="2057400" progId="Excel.Sheet.8">
                  <p:embed/>
                  <p:pic>
                    <p:nvPicPr>
                      <p:cNvPr id="2662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914400"/>
                        <a:ext cx="84891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9" name="Object 6"/>
          <p:cNvGraphicFramePr>
            <a:graphicFrameLocks noChangeAspect="1"/>
          </p:cNvGraphicFramePr>
          <p:nvPr/>
        </p:nvGraphicFramePr>
        <p:xfrm>
          <a:off x="6572250" y="1028700"/>
          <a:ext cx="848916" cy="1600200"/>
        </p:xfrm>
        <a:graphic>
          <a:graphicData uri="http://schemas.openxmlformats.org/presentationml/2006/ole">
            <mc:AlternateContent xmlns:mc="http://schemas.openxmlformats.org/markup-compatibility/2006">
              <mc:Choice xmlns:v="urn:schemas-microsoft-com:vml" Requires="v">
                <p:oleObj name="Worksheet" r:id="rId6" imgW="1168400" imgH="2057400" progId="Excel.Sheet.8">
                  <p:embed/>
                </p:oleObj>
              </mc:Choice>
              <mc:Fallback>
                <p:oleObj name="Worksheet" r:id="rId6" imgW="1168400" imgH="2057400" progId="Excel.Sheet.8">
                  <p:embed/>
                  <p:pic>
                    <p:nvPicPr>
                      <p:cNvPr id="2662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50" y="1028700"/>
                        <a:ext cx="84891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54353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algn="ctr"/>
            <a:r>
              <a:rPr lang="en-US" altLang="en-US" dirty="0"/>
              <a:t>Model Selection for Decision Trees</a:t>
            </a:r>
          </a:p>
        </p:txBody>
      </p:sp>
      <p:sp>
        <p:nvSpPr>
          <p:cNvPr id="29698" name="Rectangle 3"/>
          <p:cNvSpPr>
            <a:spLocks noGrp="1" noChangeArrowheads="1"/>
          </p:cNvSpPr>
          <p:nvPr>
            <p:ph type="body" idx="1"/>
          </p:nvPr>
        </p:nvSpPr>
        <p:spPr>
          <a:xfrm>
            <a:off x="1314450" y="857250"/>
            <a:ext cx="6572250" cy="3886200"/>
          </a:xfrm>
        </p:spPr>
        <p:txBody>
          <a:bodyPr>
            <a:normAutofit fontScale="92500"/>
          </a:bodyPr>
          <a:lstStyle/>
          <a:p>
            <a:r>
              <a:rPr lang="en-US" altLang="en-US" dirty="0">
                <a:solidFill>
                  <a:srgbClr val="FF0000"/>
                </a:solidFill>
              </a:rPr>
              <a:t>Pre-Pruning (Early Stopping Rule)</a:t>
            </a:r>
          </a:p>
          <a:p>
            <a:pPr lvl="1"/>
            <a:r>
              <a:rPr lang="en-US" altLang="en-US" sz="1800" dirty="0"/>
              <a:t>Stop the algorithm before it becomes a fully-grown tree</a:t>
            </a:r>
          </a:p>
          <a:p>
            <a:pPr lvl="1"/>
            <a:r>
              <a:rPr lang="en-US" altLang="en-US" sz="1800" dirty="0"/>
              <a:t>Typical stopping conditions for a node:</a:t>
            </a:r>
          </a:p>
          <a:p>
            <a:pPr lvl="2"/>
            <a:r>
              <a:rPr lang="en-US" altLang="en-US" sz="1500" dirty="0"/>
              <a:t> </a:t>
            </a:r>
            <a:r>
              <a:rPr lang="en-US" altLang="en-US" sz="1500" dirty="0">
                <a:solidFill>
                  <a:srgbClr val="FF0000"/>
                </a:solidFill>
              </a:rPr>
              <a:t>Stop if all instances belong to the same class</a:t>
            </a:r>
          </a:p>
          <a:p>
            <a:pPr lvl="2"/>
            <a:r>
              <a:rPr lang="en-US" altLang="en-US" sz="1500" dirty="0">
                <a:solidFill>
                  <a:srgbClr val="FF0000"/>
                </a:solidFill>
              </a:rPr>
              <a:t> Stop if all the attribute values are the same</a:t>
            </a:r>
          </a:p>
          <a:p>
            <a:pPr lvl="1"/>
            <a:r>
              <a:rPr lang="en-US" altLang="en-US" sz="1800" dirty="0"/>
              <a:t>More restrictive conditions:</a:t>
            </a:r>
          </a:p>
          <a:p>
            <a:pPr lvl="2"/>
            <a:r>
              <a:rPr lang="en-US" altLang="en-US" sz="1500" dirty="0"/>
              <a:t> Stop if number of instances is less than some user-specified threshold</a:t>
            </a:r>
          </a:p>
          <a:p>
            <a:pPr lvl="2"/>
            <a:r>
              <a:rPr lang="en-US" altLang="en-US" sz="1500" dirty="0"/>
              <a:t> Stop if class distribution of instances are independent of the available features (e.g., using </a:t>
            </a:r>
            <a:r>
              <a:rPr lang="en-US" altLang="en-US" sz="1500" dirty="0">
                <a:sym typeface="Symbol" charset="2"/>
              </a:rPr>
              <a:t></a:t>
            </a:r>
            <a:r>
              <a:rPr lang="en-US" altLang="en-US" sz="1500" baseline="30000" dirty="0">
                <a:sym typeface="Symbol" charset="2"/>
              </a:rPr>
              <a:t> 2</a:t>
            </a:r>
            <a:r>
              <a:rPr lang="en-US" altLang="en-US" sz="1500" dirty="0">
                <a:sym typeface="Symbol" charset="2"/>
              </a:rPr>
              <a:t> test)</a:t>
            </a:r>
            <a:endParaRPr lang="en-US" altLang="en-US" sz="1500" baseline="30000" dirty="0"/>
          </a:p>
          <a:p>
            <a:pPr lvl="2"/>
            <a:r>
              <a:rPr lang="en-US" altLang="en-US" sz="1500" dirty="0"/>
              <a:t> Stop if expanding the current node does not improve impurity</a:t>
            </a:r>
            <a:br>
              <a:rPr lang="en-US" altLang="en-US" sz="1500" dirty="0"/>
            </a:br>
            <a:r>
              <a:rPr lang="en-US" altLang="en-US" sz="1500" dirty="0"/>
              <a:t>    measures (e.g., Gini or information gain).</a:t>
            </a:r>
          </a:p>
          <a:p>
            <a:pPr lvl="2"/>
            <a:r>
              <a:rPr lang="en-US" altLang="en-US" sz="1500" dirty="0"/>
              <a:t> Stop if estimated generalization error falls below certain threshold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algn="ctr"/>
            <a:r>
              <a:rPr lang="en-US" altLang="en-US" dirty="0"/>
              <a:t>Model Selection for Decision Trees</a:t>
            </a:r>
          </a:p>
        </p:txBody>
      </p:sp>
      <p:sp>
        <p:nvSpPr>
          <p:cNvPr id="30722" name="Rectangle 3"/>
          <p:cNvSpPr>
            <a:spLocks noGrp="1" noChangeArrowheads="1"/>
          </p:cNvSpPr>
          <p:nvPr>
            <p:ph type="body" idx="1"/>
          </p:nvPr>
        </p:nvSpPr>
        <p:spPr>
          <a:xfrm>
            <a:off x="311700" y="987607"/>
            <a:ext cx="8520600" cy="3416400"/>
          </a:xfrm>
        </p:spPr>
        <p:txBody>
          <a:bodyPr>
            <a:normAutofit/>
          </a:bodyPr>
          <a:lstStyle/>
          <a:p>
            <a:r>
              <a:rPr lang="en-US" altLang="en-US" dirty="0">
                <a:solidFill>
                  <a:srgbClr val="FF0000"/>
                </a:solidFill>
              </a:rPr>
              <a:t>Post-pruning</a:t>
            </a:r>
          </a:p>
          <a:p>
            <a:pPr lvl="1"/>
            <a:r>
              <a:rPr lang="en-US" altLang="en-US" sz="1800" dirty="0"/>
              <a:t>Grow decision tree to its entirety</a:t>
            </a:r>
          </a:p>
          <a:p>
            <a:pPr lvl="1"/>
            <a:r>
              <a:rPr lang="en-US" altLang="en-US" sz="1800" dirty="0"/>
              <a:t>Subtree replacement</a:t>
            </a:r>
          </a:p>
          <a:p>
            <a:pPr lvl="2"/>
            <a:r>
              <a:rPr lang="en-US" altLang="en-US" sz="1800" dirty="0"/>
              <a:t> Trim the nodes of the decision tree in a bottom-up fashion</a:t>
            </a:r>
          </a:p>
          <a:p>
            <a:pPr lvl="2"/>
            <a:r>
              <a:rPr lang="en-US" altLang="en-US" sz="1800" dirty="0"/>
              <a:t> If generalization error improves after trimming, replace sub-tree by a leaf node </a:t>
            </a:r>
          </a:p>
          <a:p>
            <a:pPr lvl="2"/>
            <a:r>
              <a:rPr lang="en-US" altLang="en-US" sz="1800" dirty="0"/>
              <a:t> Class label of leaf node is determined from </a:t>
            </a:r>
            <a:r>
              <a:rPr lang="en-US" altLang="en-US" sz="1800" dirty="0">
                <a:solidFill>
                  <a:srgbClr val="FF0000"/>
                </a:solidFill>
              </a:rPr>
              <a:t>majority class of instances</a:t>
            </a:r>
            <a:r>
              <a:rPr lang="en-US" altLang="en-US" sz="1800" dirty="0"/>
              <a:t> in the sub-tree</a:t>
            </a:r>
          </a:p>
          <a:p>
            <a:pPr lvl="1"/>
            <a:r>
              <a:rPr lang="en-US" altLang="en-US" sz="1800" dirty="0" err="1"/>
              <a:t>Subtree</a:t>
            </a:r>
            <a:r>
              <a:rPr lang="en-US" altLang="en-US" sz="1800" dirty="0"/>
              <a:t> raising</a:t>
            </a:r>
          </a:p>
          <a:p>
            <a:pPr lvl="2"/>
            <a:r>
              <a:rPr lang="en-US" sz="1800" dirty="0"/>
              <a:t>the most frequently used branch of the </a:t>
            </a:r>
            <a:r>
              <a:rPr lang="en-US" sz="1800" dirty="0" err="1"/>
              <a:t>subtree</a:t>
            </a:r>
            <a:endParaRPr lang="en-US" altLang="en-US" sz="1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normAutofit fontScale="90000"/>
          </a:bodyPr>
          <a:lstStyle/>
          <a:p>
            <a:r>
              <a:rPr lang="en-US" altLang="en-US"/>
              <a:t>Example of Post-Pruning</a:t>
            </a:r>
          </a:p>
        </p:txBody>
      </p:sp>
      <p:graphicFrame>
        <p:nvGraphicFramePr>
          <p:cNvPr id="31746" name="Object 3"/>
          <p:cNvGraphicFramePr>
            <a:graphicFrameLocks noChangeAspect="1"/>
          </p:cNvGraphicFramePr>
          <p:nvPr/>
        </p:nvGraphicFramePr>
        <p:xfrm>
          <a:off x="2228851" y="2263379"/>
          <a:ext cx="3517106" cy="1793081"/>
        </p:xfrm>
        <a:graphic>
          <a:graphicData uri="http://schemas.openxmlformats.org/presentationml/2006/ole">
            <mc:AlternateContent xmlns:mc="http://schemas.openxmlformats.org/markup-compatibility/2006">
              <mc:Choice xmlns:v="urn:schemas-microsoft-com:vml" Requires="v">
                <p:oleObj name="VISIO" r:id="rId2" imgW="4689544" imgH="2395148" progId="Visio.Drawing.6">
                  <p:embed/>
                </p:oleObj>
              </mc:Choice>
              <mc:Fallback>
                <p:oleObj name="VISIO" r:id="rId2" imgW="4689544" imgH="2395148" progId="Visio.Drawing.6">
                  <p:embed/>
                  <p:pic>
                    <p:nvPicPr>
                      <p:cNvPr id="3174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1" y="2263379"/>
                        <a:ext cx="3517106" cy="179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47204" name="Group 4"/>
          <p:cNvGraphicFramePr>
            <a:graphicFrameLocks noGrp="1"/>
          </p:cNvGraphicFramePr>
          <p:nvPr>
            <p:extLst>
              <p:ext uri="{D42A27DB-BD31-4B8C-83A1-F6EECF244321}">
                <p14:modId xmlns:p14="http://schemas.microsoft.com/office/powerpoint/2010/main" val="406041058"/>
              </p:ext>
            </p:extLst>
          </p:nvPr>
        </p:nvGraphicFramePr>
        <p:xfrm>
          <a:off x="1140095" y="1470350"/>
          <a:ext cx="1428750" cy="1066800"/>
        </p:xfrm>
        <a:graphic>
          <a:graphicData uri="http://schemas.openxmlformats.org/drawingml/2006/table">
            <a:tbl>
              <a:tblPr/>
              <a:tblGrid>
                <a:gridCol w="10858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tblGrid>
              <a:tr h="3429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Class = Yes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20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Class = No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10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Error = 10/30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1760" name="Text Box 17"/>
          <p:cNvSpPr txBox="1">
            <a:spLocks noChangeArrowheads="1"/>
          </p:cNvSpPr>
          <p:nvPr/>
        </p:nvSpPr>
        <p:spPr bwMode="auto">
          <a:xfrm>
            <a:off x="4514850" y="800100"/>
            <a:ext cx="3486150" cy="185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Tx/>
              <a:buNone/>
            </a:pPr>
            <a:r>
              <a:rPr lang="en-US" altLang="en-US" sz="1350" dirty="0"/>
              <a:t>Training Error (Before splitting) = 10/30</a:t>
            </a:r>
          </a:p>
          <a:p>
            <a:pPr>
              <a:spcBef>
                <a:spcPct val="50000"/>
              </a:spcBef>
              <a:spcAft>
                <a:spcPct val="0"/>
              </a:spcAft>
              <a:buClrTx/>
              <a:buSzTx/>
              <a:buFontTx/>
              <a:buNone/>
            </a:pPr>
            <a:r>
              <a:rPr lang="en-US" altLang="en-US" sz="1350" dirty="0"/>
              <a:t>Pessimistic error = (10 + 0.5)/30 = 10.5/30</a:t>
            </a:r>
          </a:p>
          <a:p>
            <a:pPr>
              <a:spcBef>
                <a:spcPct val="50000"/>
              </a:spcBef>
              <a:spcAft>
                <a:spcPct val="0"/>
              </a:spcAft>
              <a:buClrTx/>
              <a:buSzTx/>
              <a:buFontTx/>
              <a:buNone/>
            </a:pPr>
            <a:r>
              <a:rPr lang="en-US" altLang="en-US" sz="1350" dirty="0"/>
              <a:t>Training Error (After splitting) = 9/30</a:t>
            </a:r>
          </a:p>
          <a:p>
            <a:pPr>
              <a:spcBef>
                <a:spcPct val="50000"/>
              </a:spcBef>
              <a:spcAft>
                <a:spcPct val="0"/>
              </a:spcAft>
              <a:buClrTx/>
              <a:buSzTx/>
              <a:buFontTx/>
              <a:buNone/>
            </a:pPr>
            <a:r>
              <a:rPr lang="en-US" altLang="en-US" sz="1350" dirty="0"/>
              <a:t>Pessimistic error (After splitting)</a:t>
            </a:r>
          </a:p>
          <a:p>
            <a:pPr>
              <a:spcBef>
                <a:spcPct val="50000"/>
              </a:spcBef>
              <a:spcAft>
                <a:spcPct val="0"/>
              </a:spcAft>
              <a:buClrTx/>
              <a:buSzTx/>
              <a:buFontTx/>
              <a:buNone/>
            </a:pPr>
            <a:r>
              <a:rPr lang="en-US" altLang="en-US" sz="1350" dirty="0"/>
              <a:t>	= (9 + 4 </a:t>
            </a:r>
            <a:r>
              <a:rPr lang="en-US" altLang="en-US" sz="1350" dirty="0">
                <a:sym typeface="Symbol" charset="2"/>
              </a:rPr>
              <a:t> 0.5)/30 = 11/30</a:t>
            </a:r>
          </a:p>
          <a:p>
            <a:pPr>
              <a:spcBef>
                <a:spcPct val="50000"/>
              </a:spcBef>
              <a:spcAft>
                <a:spcPct val="0"/>
              </a:spcAft>
              <a:buClrTx/>
              <a:buSzTx/>
              <a:buFontTx/>
              <a:buNone/>
            </a:pPr>
            <a:r>
              <a:rPr lang="en-US" altLang="en-US" sz="1350" dirty="0"/>
              <a:t>	</a:t>
            </a:r>
            <a:r>
              <a:rPr lang="en-US" altLang="en-US" sz="1350" dirty="0">
                <a:solidFill>
                  <a:srgbClr val="FF0000"/>
                </a:solidFill>
              </a:rPr>
              <a:t>PRUNE!</a:t>
            </a:r>
          </a:p>
        </p:txBody>
      </p:sp>
      <p:graphicFrame>
        <p:nvGraphicFramePr>
          <p:cNvPr id="947218" name="Group 18"/>
          <p:cNvGraphicFramePr>
            <a:graphicFrameLocks noGrp="1"/>
          </p:cNvGraphicFramePr>
          <p:nvPr/>
        </p:nvGraphicFramePr>
        <p:xfrm>
          <a:off x="1257300" y="4092178"/>
          <a:ext cx="1314450" cy="536973"/>
        </p:xfrm>
        <a:graphic>
          <a:graphicData uri="http://schemas.openxmlformats.org/drawingml/2006/table">
            <a:tbl>
              <a:tblPr/>
              <a:tblGrid>
                <a:gridCol w="9715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tblGrid>
              <a:tr h="25141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Yes</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8</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557">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No</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4</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29" name="Group 29"/>
          <p:cNvGraphicFramePr>
            <a:graphicFrameLocks noGrp="1"/>
          </p:cNvGraphicFramePr>
          <p:nvPr/>
        </p:nvGraphicFramePr>
        <p:xfrm>
          <a:off x="2628900" y="4092178"/>
          <a:ext cx="1314450" cy="536973"/>
        </p:xfrm>
        <a:graphic>
          <a:graphicData uri="http://schemas.openxmlformats.org/drawingml/2006/table">
            <a:tbl>
              <a:tblPr/>
              <a:tblGrid>
                <a:gridCol w="9715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tblGrid>
              <a:tr h="25141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Yes</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3</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557">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No</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4</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40" name="Group 40"/>
          <p:cNvGraphicFramePr>
            <a:graphicFrameLocks noGrp="1"/>
          </p:cNvGraphicFramePr>
          <p:nvPr/>
        </p:nvGraphicFramePr>
        <p:xfrm>
          <a:off x="4000500" y="4092178"/>
          <a:ext cx="1314450" cy="536973"/>
        </p:xfrm>
        <a:graphic>
          <a:graphicData uri="http://schemas.openxmlformats.org/drawingml/2006/table">
            <a:tbl>
              <a:tblPr/>
              <a:tblGrid>
                <a:gridCol w="9715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tblGrid>
              <a:tr h="25141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Yes</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4</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557">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No</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1</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51" name="Group 51"/>
          <p:cNvGraphicFramePr>
            <a:graphicFrameLocks noGrp="1"/>
          </p:cNvGraphicFramePr>
          <p:nvPr/>
        </p:nvGraphicFramePr>
        <p:xfrm>
          <a:off x="5372100" y="4092178"/>
          <a:ext cx="1314450" cy="536973"/>
        </p:xfrm>
        <a:graphic>
          <a:graphicData uri="http://schemas.openxmlformats.org/drawingml/2006/table">
            <a:tbl>
              <a:tblPr/>
              <a:tblGrid>
                <a:gridCol w="9715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tblGrid>
              <a:tr h="25141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Yes</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5</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557">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Class = No</a:t>
                      </a:r>
                    </a:p>
                  </a:txBody>
                  <a:tcPr marL="68580" marR="68580" marT="34268" marB="342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a:ln>
                            <a:noFill/>
                          </a:ln>
                          <a:solidFill>
                            <a:schemeClr val="tx1"/>
                          </a:solidFill>
                          <a:effectLst/>
                          <a:latin typeface="Arial" charset="0"/>
                        </a:rPr>
                        <a:t>1</a:t>
                      </a:r>
                    </a:p>
                  </a:txBody>
                  <a:tcPr marL="68580" marR="68580" marT="34268" marB="342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3714750" y="96441"/>
            <a:ext cx="3924300" cy="417910"/>
          </a:xfrm>
        </p:spPr>
        <p:txBody>
          <a:bodyPr>
            <a:normAutofit fontScale="90000"/>
          </a:bodyPr>
          <a:lstStyle/>
          <a:p>
            <a:r>
              <a:rPr lang="en-US" altLang="en-US" dirty="0"/>
              <a:t>Model Evaluation</a:t>
            </a:r>
          </a:p>
        </p:txBody>
      </p:sp>
      <p:sp>
        <p:nvSpPr>
          <p:cNvPr id="34818" name="Rectangle 3"/>
          <p:cNvSpPr>
            <a:spLocks noGrp="1" noChangeArrowheads="1"/>
          </p:cNvSpPr>
          <p:nvPr>
            <p:ph type="body" idx="1"/>
          </p:nvPr>
        </p:nvSpPr>
        <p:spPr>
          <a:xfrm>
            <a:off x="200358" y="854344"/>
            <a:ext cx="8742164" cy="3886200"/>
          </a:xfrm>
        </p:spPr>
        <p:txBody>
          <a:bodyPr/>
          <a:lstStyle/>
          <a:p>
            <a:pPr>
              <a:lnSpc>
                <a:spcPct val="90000"/>
              </a:lnSpc>
            </a:pPr>
            <a:r>
              <a:rPr lang="en-US" altLang="en-US" dirty="0"/>
              <a:t>Purpose: </a:t>
            </a:r>
          </a:p>
          <a:p>
            <a:pPr lvl="1">
              <a:lnSpc>
                <a:spcPct val="90000"/>
              </a:lnSpc>
            </a:pPr>
            <a:r>
              <a:rPr lang="en-US" altLang="en-US" sz="1800" dirty="0"/>
              <a:t>To estimate performance of classifier on previously unseen data (test set) – </a:t>
            </a:r>
            <a:r>
              <a:rPr lang="en-US" altLang="en-US" sz="1800" dirty="0">
                <a:solidFill>
                  <a:srgbClr val="FF0000"/>
                </a:solidFill>
              </a:rPr>
              <a:t>Model Evaluation</a:t>
            </a:r>
          </a:p>
          <a:p>
            <a:endParaRPr lang="en-US" altLang="en-US" sz="750" dirty="0"/>
          </a:p>
          <a:p>
            <a:r>
              <a:rPr lang="en-US" altLang="en-US" dirty="0"/>
              <a:t>Holdout</a:t>
            </a:r>
          </a:p>
          <a:p>
            <a:pPr lvl="1"/>
            <a:r>
              <a:rPr lang="en-US" altLang="en-US" sz="1800" dirty="0"/>
              <a:t>Reserve k% for training and (100-k)% for testing </a:t>
            </a:r>
          </a:p>
          <a:p>
            <a:pPr lvl="1"/>
            <a:r>
              <a:rPr lang="en-US" altLang="en-US" sz="1800" dirty="0"/>
              <a:t>Random subsampling: repeated holdout</a:t>
            </a:r>
          </a:p>
          <a:p>
            <a:r>
              <a:rPr lang="en-US" altLang="en-US" dirty="0"/>
              <a:t>Cross validation</a:t>
            </a:r>
          </a:p>
          <a:p>
            <a:pPr lvl="1"/>
            <a:r>
              <a:rPr lang="en-US" altLang="en-US" sz="1800" dirty="0"/>
              <a:t>Partition data into k disjoint subsets</a:t>
            </a:r>
          </a:p>
          <a:p>
            <a:pPr lvl="1"/>
            <a:r>
              <a:rPr lang="en-US" altLang="en-US" sz="1800" dirty="0"/>
              <a:t>k-fold: train on k-1 partitions, test on the remaining one</a:t>
            </a:r>
          </a:p>
          <a:p>
            <a:pPr lvl="1"/>
            <a:r>
              <a:rPr lang="en-US" altLang="en-US" sz="1800" dirty="0"/>
              <a:t>Leave-one-out:   k=n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3" name="Content Placeholder 2"/>
          <p:cNvSpPr>
            <a:spLocks noGrp="1"/>
          </p:cNvSpPr>
          <p:nvPr>
            <p:ph idx="1"/>
          </p:nvPr>
        </p:nvSpPr>
        <p:spPr>
          <a:xfrm>
            <a:off x="148968" y="925613"/>
            <a:ext cx="8520600" cy="3416400"/>
          </a:xfrm>
        </p:spPr>
        <p:txBody>
          <a:bodyPr/>
          <a:lstStyle/>
          <a:p>
            <a:pPr algn="just"/>
            <a:r>
              <a:rPr lang="en-US" dirty="0"/>
              <a:t>5-fold cross-validation</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overall test error rate is obtained by summing up the number of errors committed in each test subset across all runs and dividing it by the total number of instances.</a:t>
            </a:r>
          </a:p>
        </p:txBody>
      </p:sp>
      <p:pic>
        <p:nvPicPr>
          <p:cNvPr id="6" name="Picture 5">
            <a:extLst>
              <a:ext uri="{FF2B5EF4-FFF2-40B4-BE49-F238E27FC236}">
                <a16:creationId xmlns:a16="http://schemas.microsoft.com/office/drawing/2014/main" id="{1F744B18-44D2-5A36-FC95-56FD8A276A45}"/>
              </a:ext>
            </a:extLst>
          </p:cNvPr>
          <p:cNvPicPr>
            <a:picLocks noChangeAspect="1"/>
          </p:cNvPicPr>
          <p:nvPr/>
        </p:nvPicPr>
        <p:blipFill>
          <a:blip r:embed="rId3"/>
          <a:stretch>
            <a:fillRect/>
          </a:stretch>
        </p:blipFill>
        <p:spPr>
          <a:xfrm>
            <a:off x="148968" y="1599712"/>
            <a:ext cx="3743110" cy="1173516"/>
          </a:xfrm>
          <a:prstGeom prst="rect">
            <a:avLst/>
          </a:prstGeom>
        </p:spPr>
      </p:pic>
      <p:pic>
        <p:nvPicPr>
          <p:cNvPr id="5" name="Picture 4">
            <a:extLst>
              <a:ext uri="{FF2B5EF4-FFF2-40B4-BE49-F238E27FC236}">
                <a16:creationId xmlns:a16="http://schemas.microsoft.com/office/drawing/2014/main" id="{3AF66BEE-0879-1CC9-EE50-F7444C25E981}"/>
              </a:ext>
            </a:extLst>
          </p:cNvPr>
          <p:cNvPicPr>
            <a:picLocks noChangeAspect="1"/>
          </p:cNvPicPr>
          <p:nvPr/>
        </p:nvPicPr>
        <p:blipFill>
          <a:blip r:embed="rId4"/>
          <a:stretch>
            <a:fillRect/>
          </a:stretch>
        </p:blipFill>
        <p:spPr>
          <a:xfrm>
            <a:off x="3159920" y="591174"/>
            <a:ext cx="5835112" cy="1008538"/>
          </a:xfrm>
          <a:prstGeom prst="rect">
            <a:avLst/>
          </a:prstGeom>
        </p:spPr>
      </p:pic>
    </p:spTree>
    <p:extLst>
      <p:ext uri="{BB962C8B-B14F-4D97-AF65-F5344CB8AC3E}">
        <p14:creationId xmlns:p14="http://schemas.microsoft.com/office/powerpoint/2010/main" val="857490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3" name="Content Placeholder 2"/>
          <p:cNvSpPr>
            <a:spLocks noGrp="1"/>
          </p:cNvSpPr>
          <p:nvPr>
            <p:ph idx="1"/>
          </p:nvPr>
        </p:nvSpPr>
        <p:spPr>
          <a:xfrm>
            <a:off x="154983" y="972107"/>
            <a:ext cx="8764291" cy="4049343"/>
          </a:xfrm>
        </p:spPr>
        <p:txBody>
          <a:bodyPr>
            <a:normAutofit/>
          </a:bodyPr>
          <a:lstStyle/>
          <a:p>
            <a:pPr algn="just"/>
            <a:r>
              <a:rPr lang="en-US" dirty="0"/>
              <a:t>The k-fold cross-validation method generalizes this approach by segmenting the labeled data D (of size N) into k equal-sized partitions (or folds). </a:t>
            </a:r>
          </a:p>
          <a:p>
            <a:pPr algn="just"/>
            <a:endParaRPr lang="en-US" dirty="0"/>
          </a:p>
          <a:p>
            <a:pPr algn="just"/>
            <a:r>
              <a:rPr lang="en-US" dirty="0"/>
              <a:t>During the </a:t>
            </a:r>
            <a:r>
              <a:rPr lang="en-US" dirty="0" err="1"/>
              <a:t>ith</a:t>
            </a:r>
            <a:r>
              <a:rPr lang="en-US" dirty="0"/>
              <a:t> run, one of the partitions of D is chosen as </a:t>
            </a:r>
            <a:r>
              <a:rPr lang="en-US" dirty="0" err="1"/>
              <a:t>D.test</a:t>
            </a:r>
            <a:r>
              <a:rPr lang="en-US" dirty="0"/>
              <a:t>(</a:t>
            </a:r>
            <a:r>
              <a:rPr lang="en-US" dirty="0" err="1"/>
              <a:t>i</a:t>
            </a:r>
            <a:r>
              <a:rPr lang="en-US" dirty="0"/>
              <a:t>) for testing, while the rest of the partitions are used as </a:t>
            </a:r>
            <a:r>
              <a:rPr lang="en-US" dirty="0" err="1"/>
              <a:t>D.train</a:t>
            </a:r>
            <a:r>
              <a:rPr lang="en-US" dirty="0"/>
              <a:t>(</a:t>
            </a:r>
            <a:r>
              <a:rPr lang="en-US" dirty="0" err="1"/>
              <a:t>i</a:t>
            </a:r>
            <a:r>
              <a:rPr lang="en-US" dirty="0"/>
              <a:t>) for training. </a:t>
            </a:r>
          </a:p>
          <a:p>
            <a:pPr algn="just"/>
            <a:endParaRPr lang="en-US" dirty="0"/>
          </a:p>
          <a:p>
            <a:pPr algn="just"/>
            <a:r>
              <a:rPr lang="en-US" dirty="0"/>
              <a:t>A model m(</a:t>
            </a:r>
            <a:r>
              <a:rPr lang="en-US" dirty="0" err="1"/>
              <a:t>i</a:t>
            </a:r>
            <a:r>
              <a:rPr lang="en-US" dirty="0"/>
              <a:t>) is learned using </a:t>
            </a:r>
            <a:r>
              <a:rPr lang="en-US" dirty="0" err="1"/>
              <a:t>D.train</a:t>
            </a:r>
            <a:r>
              <a:rPr lang="en-US" dirty="0"/>
              <a:t>(</a:t>
            </a:r>
            <a:r>
              <a:rPr lang="en-US" dirty="0" err="1"/>
              <a:t>i</a:t>
            </a:r>
            <a:r>
              <a:rPr lang="en-US" dirty="0"/>
              <a:t>) and applied on </a:t>
            </a:r>
            <a:r>
              <a:rPr lang="en-US" dirty="0" err="1"/>
              <a:t>D.test</a:t>
            </a:r>
            <a:r>
              <a:rPr lang="en-US" dirty="0"/>
              <a:t>(</a:t>
            </a:r>
            <a:r>
              <a:rPr lang="en-US" dirty="0" err="1"/>
              <a:t>i</a:t>
            </a:r>
            <a:r>
              <a:rPr lang="en-US" dirty="0"/>
              <a:t>) to obtain the sum of test errors, </a:t>
            </a:r>
            <a:r>
              <a:rPr lang="en-US" dirty="0" err="1"/>
              <a:t>errsum</a:t>
            </a:r>
            <a:r>
              <a:rPr lang="en-US" dirty="0"/>
              <a:t>(</a:t>
            </a:r>
            <a:r>
              <a:rPr lang="en-US" dirty="0" err="1"/>
              <a:t>i</a:t>
            </a:r>
            <a:r>
              <a:rPr lang="en-US" dirty="0"/>
              <a:t>).</a:t>
            </a:r>
          </a:p>
          <a:p>
            <a:pPr algn="just"/>
            <a:endParaRPr lang="en-US" dirty="0"/>
          </a:p>
          <a:p>
            <a:pPr algn="just"/>
            <a:r>
              <a:rPr lang="en-US" dirty="0"/>
              <a:t> This procedure is repeated k times. The total test error rate, </a:t>
            </a:r>
            <a:r>
              <a:rPr lang="en-US" dirty="0" err="1"/>
              <a:t>errtest</a:t>
            </a:r>
            <a:r>
              <a:rPr lang="en-US" dirty="0"/>
              <a:t>, is then computed as</a:t>
            </a:r>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4242987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3" name="Content Placeholder 2"/>
          <p:cNvSpPr>
            <a:spLocks noGrp="1"/>
          </p:cNvSpPr>
          <p:nvPr>
            <p:ph idx="1"/>
          </p:nvPr>
        </p:nvSpPr>
        <p:spPr/>
        <p:txBody>
          <a:bodyPr/>
          <a:lstStyle/>
          <a:p>
            <a:pPr algn="just"/>
            <a:endParaRPr lang="en-US" dirty="0"/>
          </a:p>
          <a:p>
            <a:pPr algn="just"/>
            <a:r>
              <a:rPr lang="en-US" dirty="0"/>
              <a:t>Every instance in the data is thus used for testing exactly once and for training exactly (k − 1) times. </a:t>
            </a:r>
          </a:p>
          <a:p>
            <a:pPr algn="just"/>
            <a:endParaRPr lang="en-US" dirty="0"/>
          </a:p>
          <a:p>
            <a:pPr algn="just"/>
            <a:r>
              <a:rPr lang="en-US" dirty="0"/>
              <a:t>Also, every run uses (k − 1)/k fraction of the data for training and 1/k fraction for testing. </a:t>
            </a:r>
          </a:p>
          <a:p>
            <a:pPr algn="just"/>
            <a:endParaRPr lang="en-US" dirty="0"/>
          </a:p>
          <a:p>
            <a:pPr algn="just"/>
            <a:r>
              <a:rPr lang="en-US" dirty="0"/>
              <a:t>The right choice of k in k-fold cross-validation depends on a number of characteristics of the problem. </a:t>
            </a:r>
          </a:p>
          <a:p>
            <a:pPr algn="just"/>
            <a:endParaRPr lang="en-US" dirty="0"/>
          </a:p>
          <a:p>
            <a:pPr algn="just"/>
            <a:endParaRPr lang="en-US" dirty="0"/>
          </a:p>
          <a:p>
            <a:pPr algn="just"/>
            <a:endParaRPr lang="en-US" dirty="0"/>
          </a:p>
        </p:txBody>
      </p:sp>
      <p:pic>
        <p:nvPicPr>
          <p:cNvPr id="6" name="Picture 5"/>
          <p:cNvPicPr>
            <a:picLocks noChangeAspect="1"/>
          </p:cNvPicPr>
          <p:nvPr/>
        </p:nvPicPr>
        <p:blipFill>
          <a:blip r:embed="rId3"/>
          <a:stretch>
            <a:fillRect/>
          </a:stretch>
        </p:blipFill>
        <p:spPr>
          <a:xfrm>
            <a:off x="1714501" y="808935"/>
            <a:ext cx="2736056" cy="835819"/>
          </a:xfrm>
          <a:prstGeom prst="rect">
            <a:avLst/>
          </a:prstGeom>
        </p:spPr>
      </p:pic>
    </p:spTree>
    <p:extLst>
      <p:ext uri="{BB962C8B-B14F-4D97-AF65-F5344CB8AC3E}">
        <p14:creationId xmlns:p14="http://schemas.microsoft.com/office/powerpoint/2010/main" val="33986700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2534</TotalTime>
  <Words>6098</Words>
  <Application>Microsoft Office PowerPoint</Application>
  <PresentationFormat>On-screen Show (16:9)</PresentationFormat>
  <Paragraphs>1016</Paragraphs>
  <Slides>122</Slides>
  <Notes>31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122</vt:i4>
      </vt:variant>
    </vt:vector>
  </HeadingPairs>
  <TitlesOfParts>
    <vt:vector size="139" baseType="lpstr">
      <vt:lpstr>ＭＳ Ｐゴシック</vt:lpstr>
      <vt:lpstr>Arial</vt:lpstr>
      <vt:lpstr>Arial Unicode MS</vt:lpstr>
      <vt:lpstr>Calibri</vt:lpstr>
      <vt:lpstr>Cambria Math</vt:lpstr>
      <vt:lpstr>Georgia</vt:lpstr>
      <vt:lpstr>Georgia-Bold</vt:lpstr>
      <vt:lpstr>Georgia-Italic</vt:lpstr>
      <vt:lpstr>Monotype Sorts</vt:lpstr>
      <vt:lpstr>Symbol</vt:lpstr>
      <vt:lpstr>Times New Roman</vt:lpstr>
      <vt:lpstr>Wingdings</vt:lpstr>
      <vt:lpstr>Simple Light</vt:lpstr>
      <vt:lpstr>Document</vt:lpstr>
      <vt:lpstr>Visio</vt:lpstr>
      <vt:lpstr>VISIO</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a Decision Tree</vt:lpstr>
      <vt:lpstr>Apply Model to Test Data</vt:lpstr>
      <vt:lpstr>Apply Model to Test Data</vt:lpstr>
      <vt:lpstr>Apply Model to Test Data</vt:lpstr>
      <vt:lpstr>Apply Model to Test Data</vt:lpstr>
      <vt:lpstr>Apply Model to Test Data</vt:lpstr>
      <vt:lpstr>Apply Model to Test Data</vt:lpstr>
      <vt:lpstr>Another Example of Decision Tree</vt:lpstr>
      <vt:lpstr>Decision Tree Classification Task</vt:lpstr>
      <vt:lpstr>Decision Tree Induction</vt:lpstr>
      <vt:lpstr>General Structure of Hunt’s Algorithm</vt:lpstr>
      <vt:lpstr>Hunt’s Algorithm</vt:lpstr>
      <vt:lpstr>PowerPoint Presentation</vt:lpstr>
      <vt:lpstr>Methods for Expressing Test Conditions</vt:lpstr>
      <vt:lpstr>Test Condition for Nominal Attributes</vt:lpstr>
      <vt:lpstr>Test Condition for Ordinal Attributes</vt:lpstr>
      <vt:lpstr>Test Condition for Ordinal Attributes</vt:lpstr>
      <vt:lpstr>Test Condition for Continuous Attributes</vt:lpstr>
      <vt:lpstr>Split Condition for Continuous Attributes</vt:lpstr>
      <vt:lpstr>Binning or Discretization</vt:lpstr>
      <vt:lpstr>How to determine the Best Split</vt:lpstr>
      <vt:lpstr>How to determine the Best Split</vt:lpstr>
      <vt:lpstr>Measures of Node Impurity</vt:lpstr>
      <vt:lpstr>Computing Gini Index of a Single Node</vt:lpstr>
      <vt:lpstr>Binary Attributes: Computing GINI Index</vt:lpstr>
      <vt:lpstr>Categorical Attributes: Computing Gini Index</vt:lpstr>
      <vt:lpstr>Continuous Attributes: Computing Gini Index</vt:lpstr>
      <vt:lpstr>Continuous Attributes: Computing Gini Index...</vt:lpstr>
      <vt:lpstr>Continuous Attributes: Computing Gini Index...</vt:lpstr>
      <vt:lpstr>Continuous Attributes: Computing Gini Index...</vt:lpstr>
      <vt:lpstr>Continuous Attributes: Computing Gini Index...</vt:lpstr>
      <vt:lpstr>Continuous Attributes: Computing Gini Index...</vt:lpstr>
      <vt:lpstr>Measures of Node Impurity</vt:lpstr>
      <vt:lpstr>Measure of Impurity: Entropy</vt:lpstr>
      <vt:lpstr>Computing Entropy of a Single Node</vt:lpstr>
      <vt:lpstr>Computing Information Gain After Splitting</vt:lpstr>
      <vt:lpstr>Measure of Impurity: Classification Error</vt:lpstr>
      <vt:lpstr>Computing Error of a Single Node</vt:lpstr>
      <vt:lpstr>Comparison among Impurity Measures</vt:lpstr>
      <vt:lpstr>Example: Splitting by Information Gain</vt:lpstr>
      <vt:lpstr>Example: Splitting by Information Gain</vt:lpstr>
      <vt:lpstr>Example: Splitting by Information Gain</vt:lpstr>
      <vt:lpstr>Example: Splitting by Gini Index</vt:lpstr>
      <vt:lpstr>Example: Splitting by Gini Index</vt:lpstr>
      <vt:lpstr>Example: Splitting by Gini Index</vt:lpstr>
      <vt:lpstr>Characteristics of DT</vt:lpstr>
      <vt:lpstr>Decision Tree Based Classification</vt:lpstr>
      <vt:lpstr>Example Data Set</vt:lpstr>
      <vt:lpstr>Increasing number of nodes in Decision Trees</vt:lpstr>
      <vt:lpstr>Decision Tree with 4 nodes</vt:lpstr>
      <vt:lpstr>Decision Tree with 50 nodes</vt:lpstr>
      <vt:lpstr>Which tree is better?</vt:lpstr>
      <vt:lpstr>Model Overfitting – Impact of Training Data Size</vt:lpstr>
      <vt:lpstr>Model Overfitting – Impact of Training Data Size</vt:lpstr>
      <vt:lpstr>Reasons for Model Overfitting</vt:lpstr>
      <vt:lpstr>Model Overfitting</vt:lpstr>
      <vt:lpstr>Model Overfitting</vt:lpstr>
      <vt:lpstr>Model Overfitting</vt:lpstr>
      <vt:lpstr>Model Overfitting</vt:lpstr>
      <vt:lpstr>Generalization Error</vt:lpstr>
      <vt:lpstr>PowerPoint Presentation</vt:lpstr>
      <vt:lpstr>Model Selection</vt:lpstr>
      <vt:lpstr>Model Selection: Using Validation Set</vt:lpstr>
      <vt:lpstr>Model Selection: Incorporating Model Complexity</vt:lpstr>
      <vt:lpstr>Estimating the Complexity of Decision Trees</vt:lpstr>
      <vt:lpstr>Estimating the Complexity of Decision Trees: Example</vt:lpstr>
      <vt:lpstr>Estimating the Complexity of Decision Trees</vt:lpstr>
      <vt:lpstr>Minimum Description Length (MDL)</vt:lpstr>
      <vt:lpstr>MDL and Data Mining</vt:lpstr>
      <vt:lpstr>Minimum Description Length (MDL)</vt:lpstr>
      <vt:lpstr>Model Selection for Decision Trees</vt:lpstr>
      <vt:lpstr>Model Selection for Decision Trees</vt:lpstr>
      <vt:lpstr>Example of Post-Pruning</vt:lpstr>
      <vt:lpstr>Model Evaluation</vt:lpstr>
      <vt:lpstr>Cross-validation Example</vt:lpstr>
      <vt:lpstr>Cross-validation Example</vt:lpstr>
      <vt:lpstr>Cross-validation Example</vt:lpstr>
      <vt:lpstr>Cross-validation Example</vt:lpstr>
      <vt:lpstr>Cross-validation Example</vt:lpstr>
      <vt:lpstr>Variations on Cross-validation</vt:lpstr>
      <vt:lpstr>Variations on Cross-validation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PERFORMANCE OF A MODEL- Supervised learning - classification</vt:lpstr>
      <vt:lpstr>PowerPoint Presentation</vt:lpstr>
      <vt:lpstr>confusion matrix</vt:lpstr>
      <vt:lpstr>PowerPoint Presentation</vt:lpstr>
      <vt:lpstr>Sensitivity and specificity </vt:lpstr>
      <vt:lpstr>PowerPoint Presentation</vt:lpstr>
      <vt:lpstr>PowerPoint Presentation</vt:lpstr>
      <vt:lpstr>PowerPoint Presentation</vt:lpstr>
      <vt:lpstr>Numerical Problem </vt:lpstr>
      <vt:lpstr>Kappa value of a model indicates the adjusted the model accuracy. It is calculated using the formula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viswavardhanreddy karna</dc:creator>
  <cp:lastModifiedBy>viswavardhanreddy karna</cp:lastModifiedBy>
  <cp:revision>4</cp:revision>
  <dcterms:modified xsi:type="dcterms:W3CDTF">2024-05-26T06:07:33Z</dcterms:modified>
</cp:coreProperties>
</file>